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70" r:id="rId4"/>
    <p:sldId id="303" r:id="rId5"/>
    <p:sldId id="259" r:id="rId6"/>
    <p:sldId id="271" r:id="rId7"/>
    <p:sldId id="273" r:id="rId8"/>
    <p:sldId id="301" r:id="rId9"/>
    <p:sldId id="272" r:id="rId10"/>
    <p:sldId id="274" r:id="rId11"/>
    <p:sldId id="307" r:id="rId12"/>
    <p:sldId id="297" r:id="rId13"/>
    <p:sldId id="304" r:id="rId14"/>
    <p:sldId id="294" r:id="rId15"/>
    <p:sldId id="296" r:id="rId16"/>
    <p:sldId id="295" r:id="rId17"/>
    <p:sldId id="306" r:id="rId18"/>
    <p:sldId id="302" r:id="rId19"/>
    <p:sldId id="308" r:id="rId20"/>
    <p:sldId id="29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0D176-F7C8-720A-3490-DF945A11D849}" v="401" dt="2019-05-27T10:49:18.448"/>
    <p1510:client id="{3CD57FF8-AFFD-4EEA-BFAD-FD7F4B885DD6}" v="782" vWet="783" dt="2019-05-27T12:40:11.937"/>
    <p1510:client id="{DE829E29-905D-40DD-8BC5-F86DBC8D1A8D}" v="1019" dt="2019-05-27T13:03:28.581"/>
    <p1510:client id="{A8603F0F-C3B5-491C-8FB1-C86B7ED937D3}" v="640" dt="2019-05-27T12:03:40.259"/>
    <p1510:client id="{D0078FD8-EE69-9349-9275-E9C5C08A4905}" v="326" dt="2019-05-27T11:55:48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Visentin" userId="e9b0a18b-60dd-44f6-8059-e46b904cb9f6" providerId="ADAL" clId="{DE829E29-905D-40DD-8BC5-F86DBC8D1A8D}"/>
    <pc:docChg chg="undo custSel addSld delSld modSld sldOrd">
      <pc:chgData name="Aurélien Visentin" userId="e9b0a18b-60dd-44f6-8059-e46b904cb9f6" providerId="ADAL" clId="{DE829E29-905D-40DD-8BC5-F86DBC8D1A8D}" dt="2019-05-27T13:11:40.659" v="1180" actId="1076"/>
      <pc:docMkLst>
        <pc:docMk/>
      </pc:docMkLst>
      <pc:sldChg chg="modSp 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2967449687" sldId="256"/>
        </pc:sldMkLst>
        <pc:spChg chg="mod">
          <ac:chgData name="Aurélien Visentin" userId="e9b0a18b-60dd-44f6-8059-e46b904cb9f6" providerId="ADAL" clId="{DE829E29-905D-40DD-8BC5-F86DBC8D1A8D}" dt="2019-05-27T11:39:01.760" v="893" actId="20577"/>
          <ac:spMkLst>
            <pc:docMk/>
            <pc:sldMk cId="2967449687" sldId="256"/>
            <ac:spMk id="2" creationId="{7598AA63-058D-47D9-BEEA-CB995C0F6542}"/>
          </ac:spMkLst>
        </pc:spChg>
      </pc:sldChg>
      <pc:sldChg chg="addSp delSp modSp add modTransition">
        <pc:chgData name="Aurélien Visentin" userId="e9b0a18b-60dd-44f6-8059-e46b904cb9f6" providerId="ADAL" clId="{DE829E29-905D-40DD-8BC5-F86DBC8D1A8D}" dt="2019-05-27T12:59:45.655" v="1123" actId="1076"/>
        <pc:sldMkLst>
          <pc:docMk/>
          <pc:sldMk cId="3720526176" sldId="259"/>
        </pc:sldMkLst>
        <pc:spChg chg="mod">
          <ac:chgData name="Aurélien Visentin" userId="e9b0a18b-60dd-44f6-8059-e46b904cb9f6" providerId="ADAL" clId="{DE829E29-905D-40DD-8BC5-F86DBC8D1A8D}" dt="2019-05-27T12:57:20.106" v="1102" actId="20577"/>
          <ac:spMkLst>
            <pc:docMk/>
            <pc:sldMk cId="3720526176" sldId="259"/>
            <ac:spMk id="2" creationId="{51A1CD33-FC1C-4915-ADB3-F9BD8072D1ED}"/>
          </ac:spMkLst>
        </pc:spChg>
        <pc:spChg chg="del">
          <ac:chgData name="Aurélien Visentin" userId="e9b0a18b-60dd-44f6-8059-e46b904cb9f6" providerId="ADAL" clId="{DE829E29-905D-40DD-8BC5-F86DBC8D1A8D}" dt="2019-05-27T11:39:13.509" v="894" actId="478"/>
          <ac:spMkLst>
            <pc:docMk/>
            <pc:sldMk cId="3720526176" sldId="259"/>
            <ac:spMk id="11" creationId="{B97E8139-C42D-4AE3-9D6F-96BC0CA86DD6}"/>
          </ac:spMkLst>
        </pc:spChg>
        <pc:graphicFrameChg chg="mod modGraphic">
          <ac:chgData name="Aurélien Visentin" userId="e9b0a18b-60dd-44f6-8059-e46b904cb9f6" providerId="ADAL" clId="{DE829E29-905D-40DD-8BC5-F86DBC8D1A8D}" dt="2019-05-27T11:39:19.644" v="895" actId="1076"/>
          <ac:graphicFrameMkLst>
            <pc:docMk/>
            <pc:sldMk cId="3720526176" sldId="259"/>
            <ac:graphicFrameMk id="4" creationId="{0CF28EB3-8CBF-4ECF-B5CF-4799C5A36886}"/>
          </ac:graphicFrameMkLst>
        </pc:graphicFrameChg>
        <pc:graphicFrameChg chg="add mod">
          <ac:chgData name="Aurélien Visentin" userId="e9b0a18b-60dd-44f6-8059-e46b904cb9f6" providerId="ADAL" clId="{DE829E29-905D-40DD-8BC5-F86DBC8D1A8D}" dt="2019-05-27T12:59:45.655" v="1123" actId="1076"/>
          <ac:graphicFrameMkLst>
            <pc:docMk/>
            <pc:sldMk cId="3720526176" sldId="259"/>
            <ac:graphicFrameMk id="7" creationId="{CD2341AB-837B-4874-861A-E3525688B85B}"/>
          </ac:graphicFrameMkLst>
        </pc:graphicFrameChg>
        <pc:graphicFrameChg chg="del">
          <ac:chgData name="Aurélien Visentin" userId="e9b0a18b-60dd-44f6-8059-e46b904cb9f6" providerId="ADAL" clId="{DE829E29-905D-40DD-8BC5-F86DBC8D1A8D}" dt="2019-05-27T12:59:24.898" v="1119" actId="478"/>
          <ac:graphicFrameMkLst>
            <pc:docMk/>
            <pc:sldMk cId="3720526176" sldId="259"/>
            <ac:graphicFrameMk id="10" creationId="{57B1FBB7-D0AF-4464-BCA4-9EFD51137036}"/>
          </ac:graphicFrameMkLst>
        </pc:graphicFrameChg>
      </pc:sldChg>
      <pc:sldChg chg="modSp 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1497187888" sldId="269"/>
        </pc:sldMkLst>
        <pc:spChg chg="mod">
          <ac:chgData name="Aurélien Visentin" userId="e9b0a18b-60dd-44f6-8059-e46b904cb9f6" providerId="ADAL" clId="{DE829E29-905D-40DD-8BC5-F86DBC8D1A8D}" dt="2019-05-27T09:46:57.549" v="503" actId="113"/>
          <ac:spMkLst>
            <pc:docMk/>
            <pc:sldMk cId="1497187888" sldId="269"/>
            <ac:spMk id="2" creationId="{0D8AD35A-6221-4A27-9021-5C96D258AEEB}"/>
          </ac:spMkLst>
        </pc:spChg>
      </pc:sldChg>
      <pc:sldChg chg="addSp modSp add modTransition">
        <pc:chgData name="Aurélien Visentin" userId="e9b0a18b-60dd-44f6-8059-e46b904cb9f6" providerId="ADAL" clId="{DE829E29-905D-40DD-8BC5-F86DBC8D1A8D}" dt="2019-05-27T12:59:19.533" v="1118" actId="1076"/>
        <pc:sldMkLst>
          <pc:docMk/>
          <pc:sldMk cId="2725659751" sldId="270"/>
        </pc:sldMkLst>
        <pc:spChg chg="mod">
          <ac:chgData name="Aurélien Visentin" userId="e9b0a18b-60dd-44f6-8059-e46b904cb9f6" providerId="ADAL" clId="{DE829E29-905D-40DD-8BC5-F86DBC8D1A8D}" dt="2019-05-27T09:45:34.006" v="494" actId="113"/>
          <ac:spMkLst>
            <pc:docMk/>
            <pc:sldMk cId="2725659751" sldId="270"/>
            <ac:spMk id="2" creationId="{D8F9B2D6-400C-4360-BA72-56E1D7F6661A}"/>
          </ac:spMkLst>
        </pc:spChg>
        <pc:spChg chg="mod">
          <ac:chgData name="Aurélien Visentin" userId="e9b0a18b-60dd-44f6-8059-e46b904cb9f6" providerId="ADAL" clId="{DE829E29-905D-40DD-8BC5-F86DBC8D1A8D}" dt="2019-05-27T09:48:12.233" v="508" actId="207"/>
          <ac:spMkLst>
            <pc:docMk/>
            <pc:sldMk cId="2725659751" sldId="270"/>
            <ac:spMk id="3" creationId="{B9FF226A-CBA0-4944-9B10-937CFBE61E15}"/>
          </ac:spMkLst>
        </pc:spChg>
        <pc:spChg chg="mod">
          <ac:chgData name="Aurélien Visentin" userId="e9b0a18b-60dd-44f6-8059-e46b904cb9f6" providerId="ADAL" clId="{DE829E29-905D-40DD-8BC5-F86DBC8D1A8D}" dt="2019-05-25T22:43:25.802" v="68" actId="790"/>
          <ac:spMkLst>
            <pc:docMk/>
            <pc:sldMk cId="2725659751" sldId="270"/>
            <ac:spMk id="4" creationId="{09740094-7050-4215-A130-D275942D5162}"/>
          </ac:spMkLst>
        </pc:spChg>
        <pc:picChg chg="add mod">
          <ac:chgData name="Aurélien Visentin" userId="e9b0a18b-60dd-44f6-8059-e46b904cb9f6" providerId="ADAL" clId="{DE829E29-905D-40DD-8BC5-F86DBC8D1A8D}" dt="2019-05-27T09:48:58.645" v="516" actId="14100"/>
          <ac:picMkLst>
            <pc:docMk/>
            <pc:sldMk cId="2725659751" sldId="270"/>
            <ac:picMk id="5" creationId="{3746688C-0EA3-4DD8-92F0-FAFAD865C624}"/>
          </ac:picMkLst>
        </pc:picChg>
        <pc:picChg chg="add mod">
          <ac:chgData name="Aurélien Visentin" userId="e9b0a18b-60dd-44f6-8059-e46b904cb9f6" providerId="ADAL" clId="{DE829E29-905D-40DD-8BC5-F86DBC8D1A8D}" dt="2019-05-27T12:59:19.533" v="1118" actId="1076"/>
          <ac:picMkLst>
            <pc:docMk/>
            <pc:sldMk cId="2725659751" sldId="270"/>
            <ac:picMk id="6" creationId="{88631D5D-D248-48EF-B4D0-4692C3EDF924}"/>
          </ac:picMkLst>
        </pc:picChg>
        <pc:picChg chg="add mod">
          <ac:chgData name="Aurélien Visentin" userId="e9b0a18b-60dd-44f6-8059-e46b904cb9f6" providerId="ADAL" clId="{DE829E29-905D-40DD-8BC5-F86DBC8D1A8D}" dt="2019-05-27T12:59:17.535" v="1117" actId="1076"/>
          <ac:picMkLst>
            <pc:docMk/>
            <pc:sldMk cId="2725659751" sldId="270"/>
            <ac:picMk id="7" creationId="{1B377C90-F984-41E5-B00B-049B3B290312}"/>
          </ac:picMkLst>
        </pc:picChg>
        <pc:picChg chg="add mod">
          <ac:chgData name="Aurélien Visentin" userId="e9b0a18b-60dd-44f6-8059-e46b904cb9f6" providerId="ADAL" clId="{DE829E29-905D-40DD-8BC5-F86DBC8D1A8D}" dt="2019-05-27T12:59:15.756" v="1116" actId="1076"/>
          <ac:picMkLst>
            <pc:docMk/>
            <pc:sldMk cId="2725659751" sldId="270"/>
            <ac:picMk id="8" creationId="{39F145BD-9544-47DC-82FC-CCB7885574CD}"/>
          </ac:picMkLst>
        </pc:picChg>
      </pc:sldChg>
      <pc:sldChg chg="addSp delSp modSp add mod modTransition setBg">
        <pc:chgData name="Aurélien Visentin" userId="e9b0a18b-60dd-44f6-8059-e46b904cb9f6" providerId="ADAL" clId="{DE829E29-905D-40DD-8BC5-F86DBC8D1A8D}" dt="2019-05-27T13:00:24.046" v="1130" actId="1076"/>
        <pc:sldMkLst>
          <pc:docMk/>
          <pc:sldMk cId="1466032824" sldId="271"/>
        </pc:sldMkLst>
        <pc:spChg chg="mod">
          <ac:chgData name="Aurélien Visentin" userId="e9b0a18b-60dd-44f6-8059-e46b904cb9f6" providerId="ADAL" clId="{DE829E29-905D-40DD-8BC5-F86DBC8D1A8D}" dt="2019-05-27T10:19:56.603" v="870" actId="1076"/>
          <ac:spMkLst>
            <pc:docMk/>
            <pc:sldMk cId="1466032824" sldId="271"/>
            <ac:spMk id="2" creationId="{D8F9B2D6-400C-4360-BA72-56E1D7F6661A}"/>
          </ac:spMkLst>
        </pc:spChg>
        <pc:spChg chg="del mod">
          <ac:chgData name="Aurélien Visentin" userId="e9b0a18b-60dd-44f6-8059-e46b904cb9f6" providerId="ADAL" clId="{DE829E29-905D-40DD-8BC5-F86DBC8D1A8D}" dt="2019-05-27T10:12:06.766" v="829" actId="26606"/>
          <ac:spMkLst>
            <pc:docMk/>
            <pc:sldMk cId="1466032824" sldId="271"/>
            <ac:spMk id="3" creationId="{B9FF226A-CBA0-4944-9B10-937CFBE61E15}"/>
          </ac:spMkLst>
        </pc:spChg>
        <pc:spChg chg="mod">
          <ac:chgData name="Aurélien Visentin" userId="e9b0a18b-60dd-44f6-8059-e46b904cb9f6" providerId="ADAL" clId="{DE829E29-905D-40DD-8BC5-F86DBC8D1A8D}" dt="2019-05-27T10:12:06.766" v="829" actId="26606"/>
          <ac:spMkLst>
            <pc:docMk/>
            <pc:sldMk cId="1466032824" sldId="271"/>
            <ac:spMk id="4" creationId="{09740094-7050-4215-A130-D275942D5162}"/>
          </ac:spMkLst>
        </pc:spChg>
        <pc:graphicFrameChg chg="add mod">
          <ac:chgData name="Aurélien Visentin" userId="e9b0a18b-60dd-44f6-8059-e46b904cb9f6" providerId="ADAL" clId="{DE829E29-905D-40DD-8BC5-F86DBC8D1A8D}" dt="2019-05-27T12:59:57.886" v="1126" actId="1076"/>
          <ac:graphicFrameMkLst>
            <pc:docMk/>
            <pc:sldMk cId="1466032824" sldId="271"/>
            <ac:graphicFrameMk id="5" creationId="{AF671812-CB6C-4380-9993-EBF64F57D3DB}"/>
          </ac:graphicFrameMkLst>
        </pc:graphicFrameChg>
        <pc:graphicFrameChg chg="add mod">
          <ac:chgData name="Aurélien Visentin" userId="e9b0a18b-60dd-44f6-8059-e46b904cb9f6" providerId="ADAL" clId="{DE829E29-905D-40DD-8BC5-F86DBC8D1A8D}" dt="2019-05-27T12:37:02.089" v="997"/>
          <ac:graphicFrameMkLst>
            <pc:docMk/>
            <pc:sldMk cId="1466032824" sldId="271"/>
            <ac:graphicFrameMk id="6" creationId="{F2A47967-1B25-428C-AF32-E10F4B912DA1}"/>
          </ac:graphicFrameMkLst>
        </pc:graphicFrameChg>
        <pc:picChg chg="add mod">
          <ac:chgData name="Aurélien Visentin" userId="e9b0a18b-60dd-44f6-8059-e46b904cb9f6" providerId="ADAL" clId="{DE829E29-905D-40DD-8BC5-F86DBC8D1A8D}" dt="2019-05-27T13:00:24.046" v="1130" actId="1076"/>
          <ac:picMkLst>
            <pc:docMk/>
            <pc:sldMk cId="1466032824" sldId="271"/>
            <ac:picMk id="7" creationId="{3F2DA6AB-2BCE-4620-9A92-04A4E9A60747}"/>
          </ac:picMkLst>
        </pc:picChg>
        <pc:picChg chg="add del mod">
          <ac:chgData name="Aurélien Visentin" userId="e9b0a18b-60dd-44f6-8059-e46b904cb9f6" providerId="ADAL" clId="{DE829E29-905D-40DD-8BC5-F86DBC8D1A8D}" dt="2019-05-27T10:15:44.131" v="837" actId="478"/>
          <ac:picMkLst>
            <pc:docMk/>
            <pc:sldMk cId="1466032824" sldId="271"/>
            <ac:picMk id="7" creationId="{4A6E41A4-828A-45D3-ACB6-29528F4DD5E9}"/>
          </ac:picMkLst>
        </pc:picChg>
        <pc:picChg chg="add del mod">
          <ac:chgData name="Aurélien Visentin" userId="e9b0a18b-60dd-44f6-8059-e46b904cb9f6" providerId="ADAL" clId="{DE829E29-905D-40DD-8BC5-F86DBC8D1A8D}" dt="2019-05-27T10:18:58.863" v="858" actId="478"/>
          <ac:picMkLst>
            <pc:docMk/>
            <pc:sldMk cId="1466032824" sldId="271"/>
            <ac:picMk id="9" creationId="{A2F31C1E-CE41-41FA-9DF9-61F7684528B6}"/>
          </ac:picMkLst>
        </pc:picChg>
      </pc:sldChg>
      <pc:sldChg chg="addSp modSp add modTransition">
        <pc:chgData name="Aurélien Visentin" userId="e9b0a18b-60dd-44f6-8059-e46b904cb9f6" providerId="ADAL" clId="{DE829E29-905D-40DD-8BC5-F86DBC8D1A8D}" dt="2019-05-27T13:10:47.515" v="1172" actId="14100"/>
        <pc:sldMkLst>
          <pc:docMk/>
          <pc:sldMk cId="1428908274" sldId="272"/>
        </pc:sldMkLst>
        <pc:spChg chg="mod">
          <ac:chgData name="Aurélien Visentin" userId="e9b0a18b-60dd-44f6-8059-e46b904cb9f6" providerId="ADAL" clId="{DE829E29-905D-40DD-8BC5-F86DBC8D1A8D}" dt="2019-05-27T09:46:36.294" v="496" actId="113"/>
          <ac:spMkLst>
            <pc:docMk/>
            <pc:sldMk cId="1428908274" sldId="272"/>
            <ac:spMk id="2" creationId="{D8F9B2D6-400C-4360-BA72-56E1D7F6661A}"/>
          </ac:spMkLst>
        </pc:spChg>
        <pc:spChg chg="mod">
          <ac:chgData name="Aurélien Visentin" userId="e9b0a18b-60dd-44f6-8059-e46b904cb9f6" providerId="ADAL" clId="{DE829E29-905D-40DD-8BC5-F86DBC8D1A8D}" dt="2019-05-27T09:48:02.267" v="505" actId="207"/>
          <ac:spMkLst>
            <pc:docMk/>
            <pc:sldMk cId="1428908274" sldId="272"/>
            <ac:spMk id="3" creationId="{B9FF226A-CBA0-4944-9B10-937CFBE61E15}"/>
          </ac:spMkLst>
        </pc:spChg>
        <pc:spChg chg="mod">
          <ac:chgData name="Aurélien Visentin" userId="e9b0a18b-60dd-44f6-8059-e46b904cb9f6" providerId="ADAL" clId="{DE829E29-905D-40DD-8BC5-F86DBC8D1A8D}" dt="2019-05-27T10:04:28.595" v="737" actId="313"/>
          <ac:spMkLst>
            <pc:docMk/>
            <pc:sldMk cId="1428908274" sldId="272"/>
            <ac:spMk id="6" creationId="{71692B0A-2138-4F71-8C28-CD341B0A9EF4}"/>
          </ac:spMkLst>
        </pc:spChg>
        <pc:spChg chg="add mod">
          <ac:chgData name="Aurélien Visentin" userId="e9b0a18b-60dd-44f6-8059-e46b904cb9f6" providerId="ADAL" clId="{DE829E29-905D-40DD-8BC5-F86DBC8D1A8D}" dt="2019-05-27T13:00:50.080" v="1136" actId="1076"/>
          <ac:spMkLst>
            <pc:docMk/>
            <pc:sldMk cId="1428908274" sldId="272"/>
            <ac:spMk id="12" creationId="{D23B28AF-75AA-46BB-B24A-2D4571E3418E}"/>
          </ac:spMkLst>
        </pc:spChg>
        <pc:spChg chg="add mod">
          <ac:chgData name="Aurélien Visentin" userId="e9b0a18b-60dd-44f6-8059-e46b904cb9f6" providerId="ADAL" clId="{DE829E29-905D-40DD-8BC5-F86DBC8D1A8D}" dt="2019-05-27T13:00:50.080" v="1136" actId="1076"/>
          <ac:spMkLst>
            <pc:docMk/>
            <pc:sldMk cId="1428908274" sldId="272"/>
            <ac:spMk id="13" creationId="{4E2EC771-0195-4E8E-ADBC-3B5D8AB338CC}"/>
          </ac:spMkLst>
        </pc:spChg>
        <pc:spChg chg="add mod">
          <ac:chgData name="Aurélien Visentin" userId="e9b0a18b-60dd-44f6-8059-e46b904cb9f6" providerId="ADAL" clId="{DE829E29-905D-40DD-8BC5-F86DBC8D1A8D}" dt="2019-05-27T13:00:50.080" v="1136" actId="1076"/>
          <ac:spMkLst>
            <pc:docMk/>
            <pc:sldMk cId="1428908274" sldId="272"/>
            <ac:spMk id="16" creationId="{5B22D029-830E-4518-A8EE-1477E194773E}"/>
          </ac:spMkLst>
        </pc:spChg>
        <pc:spChg chg="add mod">
          <ac:chgData name="Aurélien Visentin" userId="e9b0a18b-60dd-44f6-8059-e46b904cb9f6" providerId="ADAL" clId="{DE829E29-905D-40DD-8BC5-F86DBC8D1A8D}" dt="2019-05-27T13:00:50.080" v="1136" actId="1076"/>
          <ac:spMkLst>
            <pc:docMk/>
            <pc:sldMk cId="1428908274" sldId="272"/>
            <ac:spMk id="19" creationId="{2D1F0770-F2A3-418B-9CEB-F84645068014}"/>
          </ac:spMkLst>
        </pc:spChg>
        <pc:picChg chg="add mod">
          <ac:chgData name="Aurélien Visentin" userId="e9b0a18b-60dd-44f6-8059-e46b904cb9f6" providerId="ADAL" clId="{DE829E29-905D-40DD-8BC5-F86DBC8D1A8D}" dt="2019-05-27T13:00:50.080" v="1136" actId="1076"/>
          <ac:picMkLst>
            <pc:docMk/>
            <pc:sldMk cId="1428908274" sldId="272"/>
            <ac:picMk id="17" creationId="{473CD491-B1CB-4E52-AE8C-3C7A755F218C}"/>
          </ac:picMkLst>
        </pc:picChg>
        <pc:picChg chg="add mod">
          <ac:chgData name="Aurélien Visentin" userId="e9b0a18b-60dd-44f6-8059-e46b904cb9f6" providerId="ADAL" clId="{DE829E29-905D-40DD-8BC5-F86DBC8D1A8D}" dt="2019-05-27T13:00:50.080" v="1136" actId="1076"/>
          <ac:picMkLst>
            <pc:docMk/>
            <pc:sldMk cId="1428908274" sldId="272"/>
            <ac:picMk id="18" creationId="{34D2B491-7DD9-4442-BD8E-2AA71A34640F}"/>
          </ac:picMkLst>
        </pc:picChg>
        <pc:cxnChg chg="mod">
          <ac:chgData name="Aurélien Visentin" userId="e9b0a18b-60dd-44f6-8059-e46b904cb9f6" providerId="ADAL" clId="{DE829E29-905D-40DD-8BC5-F86DBC8D1A8D}" dt="2019-05-27T13:10:35.545" v="1170" actId="14100"/>
          <ac:cxnSpMkLst>
            <pc:docMk/>
            <pc:sldMk cId="1428908274" sldId="272"/>
            <ac:cxnSpMk id="5" creationId="{7CEFAE0B-E951-A542-AC2A-8D026C6555F4}"/>
          </ac:cxnSpMkLst>
        </pc:cxnChg>
        <pc:cxnChg chg="mod">
          <ac:chgData name="Aurélien Visentin" userId="e9b0a18b-60dd-44f6-8059-e46b904cb9f6" providerId="ADAL" clId="{DE829E29-905D-40DD-8BC5-F86DBC8D1A8D}" dt="2019-05-27T13:10:40.144" v="1171" actId="14100"/>
          <ac:cxnSpMkLst>
            <pc:docMk/>
            <pc:sldMk cId="1428908274" sldId="272"/>
            <ac:cxnSpMk id="10" creationId="{198DAB04-5678-ED43-A78B-E6B5C8C5A064}"/>
          </ac:cxnSpMkLst>
        </pc:cxnChg>
        <pc:cxnChg chg="mod">
          <ac:chgData name="Aurélien Visentin" userId="e9b0a18b-60dd-44f6-8059-e46b904cb9f6" providerId="ADAL" clId="{DE829E29-905D-40DD-8BC5-F86DBC8D1A8D}" dt="2019-05-27T13:10:47.515" v="1172" actId="14100"/>
          <ac:cxnSpMkLst>
            <pc:docMk/>
            <pc:sldMk cId="1428908274" sldId="272"/>
            <ac:cxnSpMk id="14" creationId="{84E93678-78F2-6E43-8EA6-DF967F2C5562}"/>
          </ac:cxnSpMkLst>
        </pc:cxnChg>
      </pc:sldChg>
      <pc:sldChg chg="addSp delSp modSp add mod ord modTransition setBg modNotesTx">
        <pc:chgData name="Aurélien Visentin" userId="e9b0a18b-60dd-44f6-8059-e46b904cb9f6" providerId="ADAL" clId="{DE829E29-905D-40DD-8BC5-F86DBC8D1A8D}" dt="2019-05-27T13:00:33.186" v="1132" actId="1076"/>
        <pc:sldMkLst>
          <pc:docMk/>
          <pc:sldMk cId="4108353093" sldId="273"/>
        </pc:sldMkLst>
        <pc:spChg chg="mod">
          <ac:chgData name="Aurélien Visentin" userId="e9b0a18b-60dd-44f6-8059-e46b904cb9f6" providerId="ADAL" clId="{DE829E29-905D-40DD-8BC5-F86DBC8D1A8D}" dt="2019-05-27T10:06:09.383" v="744" actId="26606"/>
          <ac:spMkLst>
            <pc:docMk/>
            <pc:sldMk cId="4108353093" sldId="273"/>
            <ac:spMk id="2" creationId="{D8F9B2D6-400C-4360-BA72-56E1D7F6661A}"/>
          </ac:spMkLst>
        </pc:spChg>
        <pc:spChg chg="mod">
          <ac:chgData name="Aurélien Visentin" userId="e9b0a18b-60dd-44f6-8059-e46b904cb9f6" providerId="ADAL" clId="{DE829E29-905D-40DD-8BC5-F86DBC8D1A8D}" dt="2019-05-27T10:06:09.383" v="744" actId="26606"/>
          <ac:spMkLst>
            <pc:docMk/>
            <pc:sldMk cId="4108353093" sldId="273"/>
            <ac:spMk id="3" creationId="{B9FF226A-CBA0-4944-9B10-937CFBE61E15}"/>
          </ac:spMkLst>
        </pc:spChg>
        <pc:spChg chg="mod">
          <ac:chgData name="Aurélien Visentin" userId="e9b0a18b-60dd-44f6-8059-e46b904cb9f6" providerId="ADAL" clId="{DE829E29-905D-40DD-8BC5-F86DBC8D1A8D}" dt="2019-05-27T10:06:09.383" v="744" actId="26606"/>
          <ac:spMkLst>
            <pc:docMk/>
            <pc:sldMk cId="4108353093" sldId="273"/>
            <ac:spMk id="4" creationId="{09740094-7050-4215-A130-D275942D5162}"/>
          </ac:spMkLst>
        </pc:spChg>
        <pc:spChg chg="add del">
          <ac:chgData name="Aurélien Visentin" userId="e9b0a18b-60dd-44f6-8059-e46b904cb9f6" providerId="ADAL" clId="{DE829E29-905D-40DD-8BC5-F86DBC8D1A8D}" dt="2019-05-27T10:06:09.383" v="744" actId="26606"/>
          <ac:spMkLst>
            <pc:docMk/>
            <pc:sldMk cId="4108353093" sldId="273"/>
            <ac:spMk id="11" creationId="{8735A508-2662-409F-B5A3-AEA22CE92AD9}"/>
          </ac:spMkLst>
        </pc:spChg>
        <pc:spChg chg="add del">
          <ac:chgData name="Aurélien Visentin" userId="e9b0a18b-60dd-44f6-8059-e46b904cb9f6" providerId="ADAL" clId="{DE829E29-905D-40DD-8BC5-F86DBC8D1A8D}" dt="2019-05-27T10:06:09.383" v="744" actId="26606"/>
          <ac:spMkLst>
            <pc:docMk/>
            <pc:sldMk cId="4108353093" sldId="273"/>
            <ac:spMk id="13" creationId="{CB8B592B-E5AA-4055-8CB3-6AEDB35AD4E5}"/>
          </ac:spMkLst>
        </pc:spChg>
        <pc:grpChg chg="add del">
          <ac:chgData name="Aurélien Visentin" userId="e9b0a18b-60dd-44f6-8059-e46b904cb9f6" providerId="ADAL" clId="{DE829E29-905D-40DD-8BC5-F86DBC8D1A8D}" dt="2019-05-27T10:06:09.383" v="744" actId="26606"/>
          <ac:grpSpMkLst>
            <pc:docMk/>
            <pc:sldMk cId="4108353093" sldId="273"/>
            <ac:grpSpMk id="15" creationId="{6E8443E6-406A-4E9D-BBDF-18D82C7E570C}"/>
          </ac:grpSpMkLst>
        </pc:grpChg>
        <pc:picChg chg="add del mod ord modCrop">
          <ac:chgData name="Aurélien Visentin" userId="e9b0a18b-60dd-44f6-8059-e46b904cb9f6" providerId="ADAL" clId="{DE829E29-905D-40DD-8BC5-F86DBC8D1A8D}" dt="2019-05-27T10:06:16.790" v="746" actId="478"/>
          <ac:picMkLst>
            <pc:docMk/>
            <pc:sldMk cId="4108353093" sldId="273"/>
            <ac:picMk id="6" creationId="{31096D26-5980-4570-910D-37FAF5D81BD0}"/>
          </ac:picMkLst>
        </pc:picChg>
        <pc:picChg chg="add mod">
          <ac:chgData name="Aurélien Visentin" userId="e9b0a18b-60dd-44f6-8059-e46b904cb9f6" providerId="ADAL" clId="{DE829E29-905D-40DD-8BC5-F86DBC8D1A8D}" dt="2019-05-27T13:00:33.186" v="1132" actId="1076"/>
          <ac:picMkLst>
            <pc:docMk/>
            <pc:sldMk cId="4108353093" sldId="273"/>
            <ac:picMk id="7" creationId="{38D869E5-8EFF-4B3D-A850-D8A0BFC3B352}"/>
          </ac:picMkLst>
        </pc:picChg>
      </pc:sldChg>
      <pc:sldChg chg="addSp delSp modSp add modTransition">
        <pc:chgData name="Aurélien Visentin" userId="e9b0a18b-60dd-44f6-8059-e46b904cb9f6" providerId="ADAL" clId="{DE829E29-905D-40DD-8BC5-F86DBC8D1A8D}" dt="2019-05-27T13:01:30.271" v="1145" actId="1076"/>
        <pc:sldMkLst>
          <pc:docMk/>
          <pc:sldMk cId="2186333540" sldId="274"/>
        </pc:sldMkLst>
        <pc:spChg chg="mod">
          <ac:chgData name="Aurélien Visentin" userId="e9b0a18b-60dd-44f6-8059-e46b904cb9f6" providerId="ADAL" clId="{DE829E29-905D-40DD-8BC5-F86DBC8D1A8D}" dt="2019-05-27T13:00:39.145" v="1134" actId="1076"/>
          <ac:spMkLst>
            <pc:docMk/>
            <pc:sldMk cId="2186333540" sldId="274"/>
            <ac:spMk id="2" creationId="{D8F9B2D6-400C-4360-BA72-56E1D7F6661A}"/>
          </ac:spMkLst>
        </pc:spChg>
        <pc:spChg chg="add mod">
          <ac:chgData name="Aurélien Visentin" userId="e9b0a18b-60dd-44f6-8059-e46b904cb9f6" providerId="ADAL" clId="{DE829E29-905D-40DD-8BC5-F86DBC8D1A8D}" dt="2019-05-27T10:09:40.830" v="781" actId="1076"/>
          <ac:spMkLst>
            <pc:docMk/>
            <pc:sldMk cId="2186333540" sldId="274"/>
            <ac:spMk id="6" creationId="{0A86637B-7AB5-42AA-AA48-7E5AEE462F07}"/>
          </ac:spMkLst>
        </pc:spChg>
        <pc:spChg chg="add mod ord">
          <ac:chgData name="Aurélien Visentin" userId="e9b0a18b-60dd-44f6-8059-e46b904cb9f6" providerId="ADAL" clId="{DE829E29-905D-40DD-8BC5-F86DBC8D1A8D}" dt="2019-05-27T10:09:55.376" v="782" actId="14861"/>
          <ac:spMkLst>
            <pc:docMk/>
            <pc:sldMk cId="2186333540" sldId="274"/>
            <ac:spMk id="8" creationId="{8DB37CC4-2EF0-45A2-BBF7-8EC102542A31}"/>
          </ac:spMkLst>
        </pc:spChg>
        <pc:spChg chg="add mod">
          <ac:chgData name="Aurélien Visentin" userId="e9b0a18b-60dd-44f6-8059-e46b904cb9f6" providerId="ADAL" clId="{DE829E29-905D-40DD-8BC5-F86DBC8D1A8D}" dt="2019-05-27T10:09:35.274" v="780" actId="1076"/>
          <ac:spMkLst>
            <pc:docMk/>
            <pc:sldMk cId="2186333540" sldId="274"/>
            <ac:spMk id="10" creationId="{27527714-4F00-4270-8851-337A5903B603}"/>
          </ac:spMkLst>
        </pc:spChg>
        <pc:spChg chg="add mod ord">
          <ac:chgData name="Aurélien Visentin" userId="e9b0a18b-60dd-44f6-8059-e46b904cb9f6" providerId="ADAL" clId="{DE829E29-905D-40DD-8BC5-F86DBC8D1A8D}" dt="2019-05-27T10:09:55.376" v="782" actId="14861"/>
          <ac:spMkLst>
            <pc:docMk/>
            <pc:sldMk cId="2186333540" sldId="274"/>
            <ac:spMk id="11" creationId="{7B8CBFAA-15B1-420F-AE21-654330182226}"/>
          </ac:spMkLst>
        </pc:spChg>
        <pc:spChg chg="add del mod">
          <ac:chgData name="Aurélien Visentin" userId="e9b0a18b-60dd-44f6-8059-e46b904cb9f6" providerId="ADAL" clId="{DE829E29-905D-40DD-8BC5-F86DBC8D1A8D}" dt="2019-05-27T13:01:06.969" v="1139" actId="478"/>
          <ac:spMkLst>
            <pc:docMk/>
            <pc:sldMk cId="2186333540" sldId="274"/>
            <ac:spMk id="12" creationId="{B5E844DC-55AC-468B-90FD-971F5CA4BC14}"/>
          </ac:spMkLst>
        </pc:spChg>
        <pc:spChg chg="add del mod">
          <ac:chgData name="Aurélien Visentin" userId="e9b0a18b-60dd-44f6-8059-e46b904cb9f6" providerId="ADAL" clId="{DE829E29-905D-40DD-8BC5-F86DBC8D1A8D}" dt="2019-05-27T13:01:06.969" v="1139" actId="478"/>
          <ac:spMkLst>
            <pc:docMk/>
            <pc:sldMk cId="2186333540" sldId="274"/>
            <ac:spMk id="13" creationId="{2E050E33-76CE-4327-BB04-EF2BCF07B2BA}"/>
          </ac:spMkLst>
        </pc:spChg>
        <pc:spChg chg="add del mod">
          <ac:chgData name="Aurélien Visentin" userId="e9b0a18b-60dd-44f6-8059-e46b904cb9f6" providerId="ADAL" clId="{DE829E29-905D-40DD-8BC5-F86DBC8D1A8D}" dt="2019-05-27T13:01:06.969" v="1139" actId="478"/>
          <ac:spMkLst>
            <pc:docMk/>
            <pc:sldMk cId="2186333540" sldId="274"/>
            <ac:spMk id="14" creationId="{A43A2214-B4E2-419A-8A73-D4BE9BD4621A}"/>
          </ac:spMkLst>
        </pc:spChg>
        <pc:spChg chg="add del mod">
          <ac:chgData name="Aurélien Visentin" userId="e9b0a18b-60dd-44f6-8059-e46b904cb9f6" providerId="ADAL" clId="{DE829E29-905D-40DD-8BC5-F86DBC8D1A8D}" dt="2019-05-27T13:01:06.969" v="1139" actId="478"/>
          <ac:spMkLst>
            <pc:docMk/>
            <pc:sldMk cId="2186333540" sldId="274"/>
            <ac:spMk id="15" creationId="{BE309361-AC32-4125-806E-9AF53EA8CB06}"/>
          </ac:spMkLst>
        </pc:spChg>
        <pc:spChg chg="add del">
          <ac:chgData name="Aurélien Visentin" userId="e9b0a18b-60dd-44f6-8059-e46b904cb9f6" providerId="ADAL" clId="{DE829E29-905D-40DD-8BC5-F86DBC8D1A8D}" dt="2019-05-27T13:01:27.323" v="1143"/>
          <ac:spMkLst>
            <pc:docMk/>
            <pc:sldMk cId="2186333540" sldId="274"/>
            <ac:spMk id="17" creationId="{C97550B9-911A-47F7-AD05-967EE7924E50}"/>
          </ac:spMkLst>
        </pc:spChg>
        <pc:spChg chg="add del">
          <ac:chgData name="Aurélien Visentin" userId="e9b0a18b-60dd-44f6-8059-e46b904cb9f6" providerId="ADAL" clId="{DE829E29-905D-40DD-8BC5-F86DBC8D1A8D}" dt="2019-05-27T13:01:27.323" v="1143"/>
          <ac:spMkLst>
            <pc:docMk/>
            <pc:sldMk cId="2186333540" sldId="274"/>
            <ac:spMk id="18" creationId="{D9E4F235-91AC-4B72-8298-33FC533C7C0C}"/>
          </ac:spMkLst>
        </pc:spChg>
        <pc:spChg chg="add del">
          <ac:chgData name="Aurélien Visentin" userId="e9b0a18b-60dd-44f6-8059-e46b904cb9f6" providerId="ADAL" clId="{DE829E29-905D-40DD-8BC5-F86DBC8D1A8D}" dt="2019-05-27T13:01:27.323" v="1143"/>
          <ac:spMkLst>
            <pc:docMk/>
            <pc:sldMk cId="2186333540" sldId="274"/>
            <ac:spMk id="19" creationId="{FA02002B-1F43-42DF-A4C5-43B9F50B7CD7}"/>
          </ac:spMkLst>
        </pc:spChg>
        <pc:spChg chg="add del">
          <ac:chgData name="Aurélien Visentin" userId="e9b0a18b-60dd-44f6-8059-e46b904cb9f6" providerId="ADAL" clId="{DE829E29-905D-40DD-8BC5-F86DBC8D1A8D}" dt="2019-05-27T13:01:27.323" v="1143"/>
          <ac:spMkLst>
            <pc:docMk/>
            <pc:sldMk cId="2186333540" sldId="274"/>
            <ac:spMk id="20" creationId="{542F47E1-9A2E-477A-BBE3-DF5EA3182AD8}"/>
          </ac:spMkLst>
        </pc:spChg>
        <pc:spChg chg="add mod">
          <ac:chgData name="Aurélien Visentin" userId="e9b0a18b-60dd-44f6-8059-e46b904cb9f6" providerId="ADAL" clId="{DE829E29-905D-40DD-8BC5-F86DBC8D1A8D}" dt="2019-05-27T13:01:30.271" v="1145" actId="1076"/>
          <ac:spMkLst>
            <pc:docMk/>
            <pc:sldMk cId="2186333540" sldId="274"/>
            <ac:spMk id="23" creationId="{385010E1-95D9-4F10-9E6C-FF9086CBB9B3}"/>
          </ac:spMkLst>
        </pc:spChg>
        <pc:spChg chg="add mod">
          <ac:chgData name="Aurélien Visentin" userId="e9b0a18b-60dd-44f6-8059-e46b904cb9f6" providerId="ADAL" clId="{DE829E29-905D-40DD-8BC5-F86DBC8D1A8D}" dt="2019-05-27T13:01:30.271" v="1145" actId="1076"/>
          <ac:spMkLst>
            <pc:docMk/>
            <pc:sldMk cId="2186333540" sldId="274"/>
            <ac:spMk id="24" creationId="{DFDE51BF-021E-417A-BAE7-3032B5EB3984}"/>
          </ac:spMkLst>
        </pc:spChg>
        <pc:spChg chg="add mod">
          <ac:chgData name="Aurélien Visentin" userId="e9b0a18b-60dd-44f6-8059-e46b904cb9f6" providerId="ADAL" clId="{DE829E29-905D-40DD-8BC5-F86DBC8D1A8D}" dt="2019-05-27T13:01:30.271" v="1145" actId="1076"/>
          <ac:spMkLst>
            <pc:docMk/>
            <pc:sldMk cId="2186333540" sldId="274"/>
            <ac:spMk id="25" creationId="{5BA5FF4C-5910-427B-95D3-8C7B0848E2F2}"/>
          </ac:spMkLst>
        </pc:spChg>
        <pc:spChg chg="add mod">
          <ac:chgData name="Aurélien Visentin" userId="e9b0a18b-60dd-44f6-8059-e46b904cb9f6" providerId="ADAL" clId="{DE829E29-905D-40DD-8BC5-F86DBC8D1A8D}" dt="2019-05-27T13:01:30.271" v="1145" actId="1076"/>
          <ac:spMkLst>
            <pc:docMk/>
            <pc:sldMk cId="2186333540" sldId="274"/>
            <ac:spMk id="26" creationId="{882DA1BE-CEA7-4FE3-BFF3-E27C74D49ADB}"/>
          </ac:spMkLst>
        </pc:spChg>
        <pc:picChg chg="mod modCrop">
          <ac:chgData name="Aurélien Visentin" userId="e9b0a18b-60dd-44f6-8059-e46b904cb9f6" providerId="ADAL" clId="{DE829E29-905D-40DD-8BC5-F86DBC8D1A8D}" dt="2019-05-27T10:09:40.830" v="781" actId="1076"/>
          <ac:picMkLst>
            <pc:docMk/>
            <pc:sldMk cId="2186333540" sldId="274"/>
            <ac:picMk id="3" creationId="{B8AB58EF-FBFC-4DD1-A930-A892F7EFAB27}"/>
          </ac:picMkLst>
        </pc:picChg>
        <pc:picChg chg="add del">
          <ac:chgData name="Aurélien Visentin" userId="e9b0a18b-60dd-44f6-8059-e46b904cb9f6" providerId="ADAL" clId="{DE829E29-905D-40DD-8BC5-F86DBC8D1A8D}" dt="2019-05-27T09:37:14.700" v="286"/>
          <ac:picMkLst>
            <pc:docMk/>
            <pc:sldMk cId="2186333540" sldId="274"/>
            <ac:picMk id="5" creationId="{A718DE91-94F4-435B-BCAF-DA07D19C04FD}"/>
          </ac:picMkLst>
        </pc:picChg>
        <pc:picChg chg="mod modCrop">
          <ac:chgData name="Aurélien Visentin" userId="e9b0a18b-60dd-44f6-8059-e46b904cb9f6" providerId="ADAL" clId="{DE829E29-905D-40DD-8BC5-F86DBC8D1A8D}" dt="2019-05-27T10:09:35.274" v="780" actId="1076"/>
          <ac:picMkLst>
            <pc:docMk/>
            <pc:sldMk cId="2186333540" sldId="274"/>
            <ac:picMk id="9" creationId="{94D4920A-D4EB-4D91-B131-506F9E00FAFB}"/>
          </ac:picMkLst>
        </pc:picChg>
        <pc:picChg chg="add del mod">
          <ac:chgData name="Aurélien Visentin" userId="e9b0a18b-60dd-44f6-8059-e46b904cb9f6" providerId="ADAL" clId="{DE829E29-905D-40DD-8BC5-F86DBC8D1A8D}" dt="2019-05-27T13:01:06.969" v="1139" actId="478"/>
          <ac:picMkLst>
            <pc:docMk/>
            <pc:sldMk cId="2186333540" sldId="274"/>
            <ac:picMk id="16" creationId="{6ACFDEE5-40DF-4DE5-9886-5EE7BD447972}"/>
          </ac:picMkLst>
        </pc:picChg>
        <pc:picChg chg="add del">
          <ac:chgData name="Aurélien Visentin" userId="e9b0a18b-60dd-44f6-8059-e46b904cb9f6" providerId="ADAL" clId="{DE829E29-905D-40DD-8BC5-F86DBC8D1A8D}" dt="2019-05-27T13:01:27.323" v="1143"/>
          <ac:picMkLst>
            <pc:docMk/>
            <pc:sldMk cId="2186333540" sldId="274"/>
            <ac:picMk id="21" creationId="{58909345-0BB8-4ADB-9F50-9DE77B728EAF}"/>
          </ac:picMkLst>
        </pc:picChg>
        <pc:picChg chg="add del">
          <ac:chgData name="Aurélien Visentin" userId="e9b0a18b-60dd-44f6-8059-e46b904cb9f6" providerId="ADAL" clId="{DE829E29-905D-40DD-8BC5-F86DBC8D1A8D}" dt="2019-05-27T13:01:27.323" v="1143"/>
          <ac:picMkLst>
            <pc:docMk/>
            <pc:sldMk cId="2186333540" sldId="274"/>
            <ac:picMk id="22" creationId="{D3E0CC4F-628B-4639-A340-41747B95F1BD}"/>
          </ac:picMkLst>
        </pc:picChg>
        <pc:picChg chg="add mod">
          <ac:chgData name="Aurélien Visentin" userId="e9b0a18b-60dd-44f6-8059-e46b904cb9f6" providerId="ADAL" clId="{DE829E29-905D-40DD-8BC5-F86DBC8D1A8D}" dt="2019-05-27T13:01:30.271" v="1145" actId="1076"/>
          <ac:picMkLst>
            <pc:docMk/>
            <pc:sldMk cId="2186333540" sldId="274"/>
            <ac:picMk id="27" creationId="{AFEA7C96-266F-4ADD-89DA-F5F85C1A08AC}"/>
          </ac:picMkLst>
        </pc:picChg>
        <pc:picChg chg="add mod">
          <ac:chgData name="Aurélien Visentin" userId="e9b0a18b-60dd-44f6-8059-e46b904cb9f6" providerId="ADAL" clId="{DE829E29-905D-40DD-8BC5-F86DBC8D1A8D}" dt="2019-05-27T13:01:30.271" v="1145" actId="1076"/>
          <ac:picMkLst>
            <pc:docMk/>
            <pc:sldMk cId="2186333540" sldId="274"/>
            <ac:picMk id="28" creationId="{383F539D-1130-4B3F-BF8D-D695027D25A0}"/>
          </ac:picMkLst>
        </pc:picChg>
      </pc:sldChg>
      <pc:sldChg chg="modSp">
        <pc:chgData name="Aurélien Visentin" userId="e9b0a18b-60dd-44f6-8059-e46b904cb9f6" providerId="ADAL" clId="{DE829E29-905D-40DD-8BC5-F86DBC8D1A8D}" dt="2019-05-27T09:46:50.945" v="501" actId="113"/>
        <pc:sldMkLst>
          <pc:docMk/>
          <pc:sldMk cId="65200570" sldId="275"/>
        </pc:sldMkLst>
        <pc:spChg chg="mod">
          <ac:chgData name="Aurélien Visentin" userId="e9b0a18b-60dd-44f6-8059-e46b904cb9f6" providerId="ADAL" clId="{DE829E29-905D-40DD-8BC5-F86DBC8D1A8D}" dt="2019-05-27T09:46:50.945" v="501" actId="113"/>
          <ac:spMkLst>
            <pc:docMk/>
            <pc:sldMk cId="65200570" sldId="275"/>
            <ac:spMk id="2" creationId="{6E69BF08-2F05-44E3-9822-916288F0DCEE}"/>
          </ac:spMkLst>
        </pc:spChg>
      </pc:sldChg>
      <pc:sldChg chg="modSp add ord">
        <pc:chgData name="Aurélien Visentin" userId="e9b0a18b-60dd-44f6-8059-e46b904cb9f6" providerId="ADAL" clId="{DE829E29-905D-40DD-8BC5-F86DBC8D1A8D}" dt="2019-05-26T11:01:53.554" v="168" actId="20577"/>
        <pc:sldMkLst>
          <pc:docMk/>
          <pc:sldMk cId="1208115470" sldId="275"/>
        </pc:sldMkLst>
        <pc:spChg chg="mod">
          <ac:chgData name="Aurélien Visentin" userId="e9b0a18b-60dd-44f6-8059-e46b904cb9f6" providerId="ADAL" clId="{DE829E29-905D-40DD-8BC5-F86DBC8D1A8D}" dt="2019-05-26T11:01:53.554" v="168" actId="20577"/>
          <ac:spMkLst>
            <pc:docMk/>
            <pc:sldMk cId="1208115470" sldId="275"/>
            <ac:spMk id="3" creationId="{B9FF226A-CBA0-4944-9B10-937CFBE61E15}"/>
          </ac:spMkLst>
        </pc:spChg>
      </pc:sldChg>
      <pc:sldChg chg="addSp delSp modSp">
        <pc:chgData name="Aurélien Visentin" userId="e9b0a18b-60dd-44f6-8059-e46b904cb9f6" providerId="ADAL" clId="{DE829E29-905D-40DD-8BC5-F86DBC8D1A8D}" dt="2019-05-27T09:46:47.083" v="500" actId="113"/>
        <pc:sldMkLst>
          <pc:docMk/>
          <pc:sldMk cId="734453541" sldId="276"/>
        </pc:sldMkLst>
        <pc:spChg chg="mod">
          <ac:chgData name="Aurélien Visentin" userId="e9b0a18b-60dd-44f6-8059-e46b904cb9f6" providerId="ADAL" clId="{DE829E29-905D-40DD-8BC5-F86DBC8D1A8D}" dt="2019-05-27T09:46:47.083" v="500" actId="113"/>
          <ac:spMkLst>
            <pc:docMk/>
            <pc:sldMk cId="734453541" sldId="276"/>
            <ac:spMk id="2" creationId="{232E2F9B-42A3-4D0B-96E6-2845AB9A4392}"/>
          </ac:spMkLst>
        </pc:spChg>
        <pc:spChg chg="del">
          <ac:chgData name="Aurélien Visentin" userId="e9b0a18b-60dd-44f6-8059-e46b904cb9f6" providerId="ADAL" clId="{DE829E29-905D-40DD-8BC5-F86DBC8D1A8D}" dt="2019-05-27T09:37:25.119" v="289" actId="478"/>
          <ac:spMkLst>
            <pc:docMk/>
            <pc:sldMk cId="734453541" sldId="276"/>
            <ac:spMk id="5" creationId="{1BB7DC9D-B158-44B2-AFC3-2A7772E65A94}"/>
          </ac:spMkLst>
        </pc:spChg>
        <pc:spChg chg="add mod">
          <ac:chgData name="Aurélien Visentin" userId="e9b0a18b-60dd-44f6-8059-e46b904cb9f6" providerId="ADAL" clId="{DE829E29-905D-40DD-8BC5-F86DBC8D1A8D}" dt="2019-05-27T09:37:31.737" v="293" actId="20577"/>
          <ac:spMkLst>
            <pc:docMk/>
            <pc:sldMk cId="734453541" sldId="276"/>
            <ac:spMk id="6" creationId="{7A8E51F6-BF6D-4F0B-BBD6-F57CBFA8178F}"/>
          </ac:spMkLst>
        </pc:spChg>
      </pc:sldChg>
      <pc:sldChg chg="addSp modSp modTransition">
        <pc:chgData name="Aurélien Visentin" userId="e9b0a18b-60dd-44f6-8059-e46b904cb9f6" providerId="ADAL" clId="{DE829E29-905D-40DD-8BC5-F86DBC8D1A8D}" dt="2019-05-27T12:59:05.168" v="1114" actId="1076"/>
        <pc:sldMkLst>
          <pc:docMk/>
          <pc:sldMk cId="3908953691" sldId="277"/>
        </pc:sldMkLst>
        <pc:spChg chg="mod">
          <ac:chgData name="Aurélien Visentin" userId="e9b0a18b-60dd-44f6-8059-e46b904cb9f6" providerId="ADAL" clId="{DE829E29-905D-40DD-8BC5-F86DBC8D1A8D}" dt="2019-05-27T12:57:04.143" v="1088" actId="20577"/>
          <ac:spMkLst>
            <pc:docMk/>
            <pc:sldMk cId="3908953691" sldId="277"/>
            <ac:spMk id="3" creationId="{FE9CEBBA-C240-466A-8FE1-A6AF943D7212}"/>
          </ac:spMkLst>
        </pc:spChg>
        <pc:picChg chg="add mod">
          <ac:chgData name="Aurélien Visentin" userId="e9b0a18b-60dd-44f6-8059-e46b904cb9f6" providerId="ADAL" clId="{DE829E29-905D-40DD-8BC5-F86DBC8D1A8D}" dt="2019-05-27T12:59:05.168" v="1114" actId="1076"/>
          <ac:picMkLst>
            <pc:docMk/>
            <pc:sldMk cId="3908953691" sldId="277"/>
            <ac:picMk id="5" creationId="{B405B6F9-E8FE-40BE-B046-E3B210F89094}"/>
          </ac:picMkLst>
        </pc:picChg>
      </pc:sldChg>
      <pc:sldChg chg="modSp 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1500123654" sldId="294"/>
        </pc:sldMkLst>
        <pc:spChg chg="mod">
          <ac:chgData name="Aurélien Visentin" userId="e9b0a18b-60dd-44f6-8059-e46b904cb9f6" providerId="ADAL" clId="{DE829E29-905D-40DD-8BC5-F86DBC8D1A8D}" dt="2019-05-27T09:52:43.232" v="642" actId="20577"/>
          <ac:spMkLst>
            <pc:docMk/>
            <pc:sldMk cId="1500123654" sldId="294"/>
            <ac:spMk id="6" creationId="{F3FD1530-7A26-43B7-BDBC-776CA0AF4E19}"/>
          </ac:spMkLst>
        </pc:spChg>
      </pc:sldChg>
      <pc:sldChg chg="addSp modSp modTransition">
        <pc:chgData name="Aurélien Visentin" userId="e9b0a18b-60dd-44f6-8059-e46b904cb9f6" providerId="ADAL" clId="{DE829E29-905D-40DD-8BC5-F86DBC8D1A8D}" dt="2019-05-27T13:02:09.884" v="1157" actId="1076"/>
        <pc:sldMkLst>
          <pc:docMk/>
          <pc:sldMk cId="2747491409" sldId="295"/>
        </pc:sldMkLst>
        <pc:spChg chg="mod">
          <ac:chgData name="Aurélien Visentin" userId="e9b0a18b-60dd-44f6-8059-e46b904cb9f6" providerId="ADAL" clId="{DE829E29-905D-40DD-8BC5-F86DBC8D1A8D}" dt="2019-05-27T09:51:04.431" v="554" actId="790"/>
          <ac:spMkLst>
            <pc:docMk/>
            <pc:sldMk cId="2747491409" sldId="295"/>
            <ac:spMk id="2" creationId="{EEC8C4F2-B127-4851-AA7A-C65A344DFB4C}"/>
          </ac:spMkLst>
        </pc:spChg>
        <pc:spChg chg="mod">
          <ac:chgData name="Aurélien Visentin" userId="e9b0a18b-60dd-44f6-8059-e46b904cb9f6" providerId="ADAL" clId="{DE829E29-905D-40DD-8BC5-F86DBC8D1A8D}" dt="2019-05-27T09:51:30.402" v="586" actId="20577"/>
          <ac:spMkLst>
            <pc:docMk/>
            <pc:sldMk cId="2747491409" sldId="295"/>
            <ac:spMk id="9" creationId="{D86EF6A6-500A-4A91-A2E1-F0C47DD2B807}"/>
          </ac:spMkLst>
        </pc:spChg>
        <pc:spChg chg="mod">
          <ac:chgData name="Aurélien Visentin" userId="e9b0a18b-60dd-44f6-8059-e46b904cb9f6" providerId="ADAL" clId="{DE829E29-905D-40DD-8BC5-F86DBC8D1A8D}" dt="2019-05-27T09:51:24.364" v="570" actId="20577"/>
          <ac:spMkLst>
            <pc:docMk/>
            <pc:sldMk cId="2747491409" sldId="295"/>
            <ac:spMk id="14" creationId="{5AAD554D-F3DB-4F30-BE89-EFFCDB063BD8}"/>
          </ac:spMkLst>
        </pc:spChg>
        <pc:picChg chg="mod">
          <ac:chgData name="Aurélien Visentin" userId="e9b0a18b-60dd-44f6-8059-e46b904cb9f6" providerId="ADAL" clId="{DE829E29-905D-40DD-8BC5-F86DBC8D1A8D}" dt="2019-05-27T10:28:48.101" v="891" actId="1076"/>
          <ac:picMkLst>
            <pc:docMk/>
            <pc:sldMk cId="2747491409" sldId="295"/>
            <ac:picMk id="3" creationId="{36EC953C-10E6-457F-9247-AC976AB3A974}"/>
          </ac:picMkLst>
        </pc:picChg>
        <pc:picChg chg="mod">
          <ac:chgData name="Aurélien Visentin" userId="e9b0a18b-60dd-44f6-8059-e46b904cb9f6" providerId="ADAL" clId="{DE829E29-905D-40DD-8BC5-F86DBC8D1A8D}" dt="2019-05-27T10:28:46.693" v="890" actId="1076"/>
          <ac:picMkLst>
            <pc:docMk/>
            <pc:sldMk cId="2747491409" sldId="295"/>
            <ac:picMk id="5" creationId="{6771E0B0-AA58-4706-9729-9189E731F866}"/>
          </ac:picMkLst>
        </pc:picChg>
        <pc:picChg chg="add mod">
          <ac:chgData name="Aurélien Visentin" userId="e9b0a18b-60dd-44f6-8059-e46b904cb9f6" providerId="ADAL" clId="{DE829E29-905D-40DD-8BC5-F86DBC8D1A8D}" dt="2019-05-27T13:02:09.884" v="1157" actId="1076"/>
          <ac:picMkLst>
            <pc:docMk/>
            <pc:sldMk cId="2747491409" sldId="295"/>
            <ac:picMk id="8" creationId="{4EE46C77-3972-4DF7-81C0-0E65EC836E2A}"/>
          </ac:picMkLst>
        </pc:picChg>
        <pc:picChg chg="add mod">
          <ac:chgData name="Aurélien Visentin" userId="e9b0a18b-60dd-44f6-8059-e46b904cb9f6" providerId="ADAL" clId="{DE829E29-905D-40DD-8BC5-F86DBC8D1A8D}" dt="2019-05-27T13:02:08.258" v="1156" actId="1076"/>
          <ac:picMkLst>
            <pc:docMk/>
            <pc:sldMk cId="2747491409" sldId="295"/>
            <ac:picMk id="10" creationId="{B7D303E7-7980-41D4-950F-E7CBB0440D46}"/>
          </ac:picMkLst>
        </pc:picChg>
      </pc:sldChg>
      <pc:sldChg chg="delSp modSp modTransition modAnim">
        <pc:chgData name="Aurélien Visentin" userId="e9b0a18b-60dd-44f6-8059-e46b904cb9f6" providerId="ADAL" clId="{DE829E29-905D-40DD-8BC5-F86DBC8D1A8D}" dt="2019-05-27T12:58:29.256" v="1112" actId="1076"/>
        <pc:sldMkLst>
          <pc:docMk/>
          <pc:sldMk cId="2122260996" sldId="296"/>
        </pc:sldMkLst>
        <pc:spChg chg="mod">
          <ac:chgData name="Aurélien Visentin" userId="e9b0a18b-60dd-44f6-8059-e46b904cb9f6" providerId="ADAL" clId="{DE829E29-905D-40DD-8BC5-F86DBC8D1A8D}" dt="2019-05-27T10:24:05.743" v="873" actId="790"/>
          <ac:spMkLst>
            <pc:docMk/>
            <pc:sldMk cId="2122260996" sldId="296"/>
            <ac:spMk id="3" creationId="{E7AED562-F2A5-48BE-A8E9-5A56BF1586EE}"/>
          </ac:spMkLst>
        </pc:spChg>
        <pc:picChg chg="mod">
          <ac:chgData name="Aurélien Visentin" userId="e9b0a18b-60dd-44f6-8059-e46b904cb9f6" providerId="ADAL" clId="{DE829E29-905D-40DD-8BC5-F86DBC8D1A8D}" dt="2019-05-27T12:58:19.117" v="1110" actId="1076"/>
          <ac:picMkLst>
            <pc:docMk/>
            <pc:sldMk cId="2122260996" sldId="296"/>
            <ac:picMk id="5" creationId="{E920C3B4-A797-4ACD-991B-DCF50BC5BE72}"/>
          </ac:picMkLst>
        </pc:picChg>
        <pc:picChg chg="del">
          <ac:chgData name="Aurélien Visentin" userId="e9b0a18b-60dd-44f6-8059-e46b904cb9f6" providerId="ADAL" clId="{DE829E29-905D-40DD-8BC5-F86DBC8D1A8D}" dt="2019-05-27T10:28:57.080" v="892" actId="478"/>
          <ac:picMkLst>
            <pc:docMk/>
            <pc:sldMk cId="2122260996" sldId="296"/>
            <ac:picMk id="9" creationId="{95604257-80A9-4A6E-AAF0-A364C1C9C155}"/>
          </ac:picMkLst>
        </pc:picChg>
        <pc:picChg chg="del">
          <ac:chgData name="Aurélien Visentin" userId="e9b0a18b-60dd-44f6-8059-e46b904cb9f6" providerId="ADAL" clId="{DE829E29-905D-40DD-8BC5-F86DBC8D1A8D}" dt="2019-05-27T10:28:57.080" v="892" actId="478"/>
          <ac:picMkLst>
            <pc:docMk/>
            <pc:sldMk cId="2122260996" sldId="296"/>
            <ac:picMk id="10" creationId="{AFFF2CC3-B278-4AA0-8ED8-4B9814767476}"/>
          </ac:picMkLst>
        </pc:picChg>
        <pc:picChg chg="mod">
          <ac:chgData name="Aurélien Visentin" userId="e9b0a18b-60dd-44f6-8059-e46b904cb9f6" providerId="ADAL" clId="{DE829E29-905D-40DD-8BC5-F86DBC8D1A8D}" dt="2019-05-27T12:58:29.256" v="1112" actId="1076"/>
          <ac:picMkLst>
            <pc:docMk/>
            <pc:sldMk cId="2122260996" sldId="296"/>
            <ac:picMk id="11" creationId="{0A2A7BA2-DC97-42C9-8378-C42DEB7178AD}"/>
          </ac:picMkLst>
        </pc:picChg>
      </pc:sldChg>
      <pc:sldChg chg="modSp del">
        <pc:chgData name="Aurélien Visentin" userId="e9b0a18b-60dd-44f6-8059-e46b904cb9f6" providerId="ADAL" clId="{DE829E29-905D-40DD-8BC5-F86DBC8D1A8D}" dt="2019-05-27T09:50:51.702" v="553" actId="2696"/>
        <pc:sldMkLst>
          <pc:docMk/>
          <pc:sldMk cId="3650698381" sldId="296"/>
        </pc:sldMkLst>
        <pc:spChg chg="mod">
          <ac:chgData name="Aurélien Visentin" userId="e9b0a18b-60dd-44f6-8059-e46b904cb9f6" providerId="ADAL" clId="{DE829E29-905D-40DD-8BC5-F86DBC8D1A8D}" dt="2019-05-27T09:48:04.796" v="506" actId="207"/>
          <ac:spMkLst>
            <pc:docMk/>
            <pc:sldMk cId="3650698381" sldId="296"/>
            <ac:spMk id="3" creationId="{0BF21D7E-6ABD-4D87-9D13-8C5AEA68C2F0}"/>
          </ac:spMkLst>
        </pc:spChg>
      </pc:sldChg>
      <pc:sldChg chg="modSp 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1818322318" sldId="297"/>
        </pc:sldMkLst>
        <pc:spChg chg="mod">
          <ac:chgData name="Aurélien Visentin" userId="e9b0a18b-60dd-44f6-8059-e46b904cb9f6" providerId="ADAL" clId="{DE829E29-905D-40DD-8BC5-F86DBC8D1A8D}" dt="2019-05-27T09:46:44.670" v="499" actId="113"/>
          <ac:spMkLst>
            <pc:docMk/>
            <pc:sldMk cId="1818322318" sldId="297"/>
            <ac:spMk id="2" creationId="{D8F9B2D6-400C-4360-BA72-56E1D7F6661A}"/>
          </ac:spMkLst>
        </pc:spChg>
        <pc:spChg chg="mod">
          <ac:chgData name="Aurélien Visentin" userId="e9b0a18b-60dd-44f6-8059-e46b904cb9f6" providerId="ADAL" clId="{DE829E29-905D-40DD-8BC5-F86DBC8D1A8D}" dt="2019-05-27T10:24:20.968" v="876" actId="14100"/>
          <ac:spMkLst>
            <pc:docMk/>
            <pc:sldMk cId="1818322318" sldId="297"/>
            <ac:spMk id="6" creationId="{0A86637B-7AB5-42AA-AA48-7E5AEE462F07}"/>
          </ac:spMkLst>
        </pc:spChg>
        <pc:picChg chg="mod modCrop">
          <ac:chgData name="Aurélien Visentin" userId="e9b0a18b-60dd-44f6-8059-e46b904cb9f6" providerId="ADAL" clId="{DE829E29-905D-40DD-8BC5-F86DBC8D1A8D}" dt="2019-05-27T12:37:56.304" v="1021" actId="1076"/>
          <ac:picMkLst>
            <pc:docMk/>
            <pc:sldMk cId="1818322318" sldId="297"/>
            <ac:picMk id="3" creationId="{E83CE8BF-FACF-4602-BFAC-62413A1278B2}"/>
          </ac:picMkLst>
        </pc:picChg>
        <pc:picChg chg="mod">
          <ac:chgData name="Aurélien Visentin" userId="e9b0a18b-60dd-44f6-8059-e46b904cb9f6" providerId="ADAL" clId="{DE829E29-905D-40DD-8BC5-F86DBC8D1A8D}" dt="2019-05-27T12:37:56.304" v="1021" actId="1076"/>
          <ac:picMkLst>
            <pc:docMk/>
            <pc:sldMk cId="1818322318" sldId="297"/>
            <ac:picMk id="7" creationId="{3239A4BB-4172-46BC-B465-F62AAAE118E7}"/>
          </ac:picMkLst>
        </pc:picChg>
        <pc:picChg chg="mod">
          <ac:chgData name="Aurélien Visentin" userId="e9b0a18b-60dd-44f6-8059-e46b904cb9f6" providerId="ADAL" clId="{DE829E29-905D-40DD-8BC5-F86DBC8D1A8D}" dt="2019-05-27T10:24:14.977" v="875" actId="1076"/>
          <ac:picMkLst>
            <pc:docMk/>
            <pc:sldMk cId="1818322318" sldId="297"/>
            <ac:picMk id="9" creationId="{FBD50AD0-2E7A-413D-AD59-55E7C8E2109B}"/>
          </ac:picMkLst>
        </pc:picChg>
        <pc:picChg chg="mod">
          <ac:chgData name="Aurélien Visentin" userId="e9b0a18b-60dd-44f6-8059-e46b904cb9f6" providerId="ADAL" clId="{DE829E29-905D-40DD-8BC5-F86DBC8D1A8D}" dt="2019-05-27T12:37:56.304" v="1021" actId="1076"/>
          <ac:picMkLst>
            <pc:docMk/>
            <pc:sldMk cId="1818322318" sldId="297"/>
            <ac:picMk id="11" creationId="{80C48448-DAD9-4A13-B3EE-87AC135987CE}"/>
          </ac:picMkLst>
        </pc:picChg>
        <pc:picChg chg="mod">
          <ac:chgData name="Aurélien Visentin" userId="e9b0a18b-60dd-44f6-8059-e46b904cb9f6" providerId="ADAL" clId="{DE829E29-905D-40DD-8BC5-F86DBC8D1A8D}" dt="2019-05-27T12:37:56.304" v="1021" actId="1076"/>
          <ac:picMkLst>
            <pc:docMk/>
            <pc:sldMk cId="1818322318" sldId="297"/>
            <ac:picMk id="13" creationId="{EA08FC7A-38A2-473F-AE9E-3C24CAEB306B}"/>
          </ac:picMkLst>
        </pc:picChg>
      </pc:sldChg>
      <pc:sldChg chg="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3474727956" sldId="298"/>
        </pc:sldMkLst>
      </pc:sldChg>
      <pc:sldChg chg="modSp add del ord">
        <pc:chgData name="Aurélien Visentin" userId="e9b0a18b-60dd-44f6-8059-e46b904cb9f6" providerId="ADAL" clId="{DE829E29-905D-40DD-8BC5-F86DBC8D1A8D}" dt="2019-05-27T09:50:41.221" v="538" actId="2696"/>
        <pc:sldMkLst>
          <pc:docMk/>
          <pc:sldMk cId="3521648866" sldId="299"/>
        </pc:sldMkLst>
        <pc:spChg chg="mod">
          <ac:chgData name="Aurélien Visentin" userId="e9b0a18b-60dd-44f6-8059-e46b904cb9f6" providerId="ADAL" clId="{DE829E29-905D-40DD-8BC5-F86DBC8D1A8D}" dt="2019-05-27T09:50:26.369" v="535" actId="790"/>
          <ac:spMkLst>
            <pc:docMk/>
            <pc:sldMk cId="3521648866" sldId="299"/>
            <ac:spMk id="2" creationId="{6E69BF08-2F05-44E3-9822-916288F0DCEE}"/>
          </ac:spMkLst>
        </pc:spChg>
      </pc:sldChg>
      <pc:sldChg chg="addSp delSp modSp del">
        <pc:chgData name="Aurélien Visentin" userId="e9b0a18b-60dd-44f6-8059-e46b904cb9f6" providerId="ADAL" clId="{DE829E29-905D-40DD-8BC5-F86DBC8D1A8D}" dt="2019-05-27T12:11:46.826" v="983" actId="2696"/>
        <pc:sldMkLst>
          <pc:docMk/>
          <pc:sldMk cId="2197228868" sldId="300"/>
        </pc:sldMkLst>
        <pc:spChg chg="del">
          <ac:chgData name="Aurélien Visentin" userId="e9b0a18b-60dd-44f6-8059-e46b904cb9f6" providerId="ADAL" clId="{DE829E29-905D-40DD-8BC5-F86DBC8D1A8D}" dt="2019-05-27T11:49:02.560" v="937" actId="478"/>
          <ac:spMkLst>
            <pc:docMk/>
            <pc:sldMk cId="2197228868" sldId="300"/>
            <ac:spMk id="3" creationId="{78917DAF-2A8F-45E6-A25C-3C0EF9CFDD4B}"/>
          </ac:spMkLst>
        </pc:spChg>
        <pc:graphicFrameChg chg="add del mod">
          <ac:chgData name="Aurélien Visentin" userId="e9b0a18b-60dd-44f6-8059-e46b904cb9f6" providerId="ADAL" clId="{DE829E29-905D-40DD-8BC5-F86DBC8D1A8D}" dt="2019-05-27T12:07:20.744" v="939" actId="478"/>
          <ac:graphicFrameMkLst>
            <pc:docMk/>
            <pc:sldMk cId="2197228868" sldId="300"/>
            <ac:graphicFrameMk id="5" creationId="{FD295862-31F9-467F-85EC-D2A383CB4E0C}"/>
          </ac:graphicFrameMkLst>
        </pc:graphicFrameChg>
        <pc:graphicFrameChg chg="add del mod">
          <ac:chgData name="Aurélien Visentin" userId="e9b0a18b-60dd-44f6-8059-e46b904cb9f6" providerId="ADAL" clId="{DE829E29-905D-40DD-8BC5-F86DBC8D1A8D}" dt="2019-05-27T12:11:02.955" v="942" actId="478"/>
          <ac:graphicFrameMkLst>
            <pc:docMk/>
            <pc:sldMk cId="2197228868" sldId="300"/>
            <ac:graphicFrameMk id="6" creationId="{D3205996-5D83-419D-9286-BE7E36753C3A}"/>
          </ac:graphicFrameMkLst>
        </pc:graphicFrameChg>
      </pc:sldChg>
      <pc:sldChg chg="modSp add modTransition">
        <pc:chgData name="Aurélien Visentin" userId="e9b0a18b-60dd-44f6-8059-e46b904cb9f6" providerId="ADAL" clId="{DE829E29-905D-40DD-8BC5-F86DBC8D1A8D}" dt="2019-05-27T13:10:10.092" v="1166" actId="1076"/>
        <pc:sldMkLst>
          <pc:docMk/>
          <pc:sldMk cId="3313347154" sldId="301"/>
        </pc:sldMkLst>
        <pc:cxnChg chg="mod">
          <ac:chgData name="Aurélien Visentin" userId="e9b0a18b-60dd-44f6-8059-e46b904cb9f6" providerId="ADAL" clId="{DE829E29-905D-40DD-8BC5-F86DBC8D1A8D}" dt="2019-05-27T13:10:10.092" v="1166" actId="1076"/>
          <ac:cxnSpMkLst>
            <pc:docMk/>
            <pc:sldMk cId="3313347154" sldId="301"/>
            <ac:cxnSpMk id="3" creationId="{B4A32B73-DCEE-FF46-890B-B4B809540A28}"/>
          </ac:cxnSpMkLst>
        </pc:cxnChg>
        <pc:cxnChg chg="mod">
          <ac:chgData name="Aurélien Visentin" userId="e9b0a18b-60dd-44f6-8059-e46b904cb9f6" providerId="ADAL" clId="{DE829E29-905D-40DD-8BC5-F86DBC8D1A8D}" dt="2019-05-27T13:10:06.556" v="1165" actId="1076"/>
          <ac:cxnSpMkLst>
            <pc:docMk/>
            <pc:sldMk cId="3313347154" sldId="301"/>
            <ac:cxnSpMk id="11" creationId="{10F3BED1-60F6-CD4C-A905-C54B9C8F0AE7}"/>
          </ac:cxnSpMkLst>
        </pc:cxnChg>
      </pc:sldChg>
      <pc:sldChg chg="addSp delSp modSp mod modTransition setBg">
        <pc:chgData name="Aurélien Visentin" userId="e9b0a18b-60dd-44f6-8059-e46b904cb9f6" providerId="ADAL" clId="{DE829E29-905D-40DD-8BC5-F86DBC8D1A8D}" dt="2019-05-27T13:01:50.806" v="1150"/>
        <pc:sldMkLst>
          <pc:docMk/>
          <pc:sldMk cId="2451972776" sldId="302"/>
        </pc:sldMkLst>
        <pc:spChg chg="mod">
          <ac:chgData name="Aurélien Visentin" userId="e9b0a18b-60dd-44f6-8059-e46b904cb9f6" providerId="ADAL" clId="{DE829E29-905D-40DD-8BC5-F86DBC8D1A8D}" dt="2019-05-27T10:05:35.702" v="742" actId="1076"/>
          <ac:spMkLst>
            <pc:docMk/>
            <pc:sldMk cId="2451972776" sldId="302"/>
            <ac:spMk id="2" creationId="{E3D5E3E6-394F-4CD0-A902-49F2EF896D23}"/>
          </ac:spMkLst>
        </pc:spChg>
        <pc:spChg chg="del mod">
          <ac:chgData name="Aurélien Visentin" userId="e9b0a18b-60dd-44f6-8059-e46b904cb9f6" providerId="ADAL" clId="{DE829E29-905D-40DD-8BC5-F86DBC8D1A8D}" dt="2019-05-27T09:57:56.642" v="713" actId="26606"/>
          <ac:spMkLst>
            <pc:docMk/>
            <pc:sldMk cId="2451972776" sldId="302"/>
            <ac:spMk id="3" creationId="{900DF3AA-6E0F-45A8-9C12-2B46B493C666}"/>
          </ac:spMkLst>
        </pc:spChg>
        <pc:spChg chg="mod">
          <ac:chgData name="Aurélien Visentin" userId="e9b0a18b-60dd-44f6-8059-e46b904cb9f6" providerId="ADAL" clId="{DE829E29-905D-40DD-8BC5-F86DBC8D1A8D}" dt="2019-05-27T09:57:56.642" v="713" actId="26606"/>
          <ac:spMkLst>
            <pc:docMk/>
            <pc:sldMk cId="2451972776" sldId="302"/>
            <ac:spMk id="4" creationId="{E2FBFB86-411E-4758-8FFB-2EB29DFD0741}"/>
          </ac:spMkLst>
        </pc:spChg>
        <pc:graphicFrameChg chg="add mod">
          <ac:chgData name="Aurélien Visentin" userId="e9b0a18b-60dd-44f6-8059-e46b904cb9f6" providerId="ADAL" clId="{DE829E29-905D-40DD-8BC5-F86DBC8D1A8D}" dt="2019-05-27T13:01:50.806" v="1150"/>
          <ac:graphicFrameMkLst>
            <pc:docMk/>
            <pc:sldMk cId="2451972776" sldId="302"/>
            <ac:graphicFrameMk id="6" creationId="{60EAA423-9ABA-4B01-8688-31B0E2A32DD2}"/>
          </ac:graphicFrameMkLst>
        </pc:graphicFrameChg>
      </pc:sldChg>
      <pc:sldChg chg="addSp modSp add ord modTransition">
        <pc:chgData name="Aurélien Visentin" userId="e9b0a18b-60dd-44f6-8059-e46b904cb9f6" providerId="ADAL" clId="{DE829E29-905D-40DD-8BC5-F86DBC8D1A8D}" dt="2019-05-27T12:59:34.448" v="1121" actId="1076"/>
        <pc:sldMkLst>
          <pc:docMk/>
          <pc:sldMk cId="1516565516" sldId="303"/>
        </pc:sldMkLst>
        <pc:spChg chg="mod">
          <ac:chgData name="Aurélien Visentin" userId="e9b0a18b-60dd-44f6-8059-e46b904cb9f6" providerId="ADAL" clId="{DE829E29-905D-40DD-8BC5-F86DBC8D1A8D}" dt="2019-05-27T09:53:22.552" v="659" actId="20577"/>
          <ac:spMkLst>
            <pc:docMk/>
            <pc:sldMk cId="1516565516" sldId="303"/>
            <ac:spMk id="2" creationId="{D8F9B2D6-400C-4360-BA72-56E1D7F6661A}"/>
          </ac:spMkLst>
        </pc:spChg>
        <pc:graphicFrameChg chg="add mod">
          <ac:chgData name="Aurélien Visentin" userId="e9b0a18b-60dd-44f6-8059-e46b904cb9f6" providerId="ADAL" clId="{DE829E29-905D-40DD-8BC5-F86DBC8D1A8D}" dt="2019-05-27T12:59:34.448" v="1121" actId="1076"/>
          <ac:graphicFrameMkLst>
            <pc:docMk/>
            <pc:sldMk cId="1516565516" sldId="303"/>
            <ac:graphicFrameMk id="7" creationId="{4E8550D0-B167-4C8D-B848-61639CF63B97}"/>
          </ac:graphicFrameMkLst>
        </pc:graphicFrameChg>
        <pc:picChg chg="mod">
          <ac:chgData name="Aurélien Visentin" userId="e9b0a18b-60dd-44f6-8059-e46b904cb9f6" providerId="ADAL" clId="{DE829E29-905D-40DD-8BC5-F86DBC8D1A8D}" dt="2019-05-27T10:01:13.421" v="722" actId="14861"/>
          <ac:picMkLst>
            <pc:docMk/>
            <pc:sldMk cId="1516565516" sldId="303"/>
            <ac:picMk id="10" creationId="{FD1FAE2B-968F-4FA4-A450-7A69DC49D996}"/>
          </ac:picMkLst>
        </pc:picChg>
        <pc:picChg chg="mod">
          <ac:chgData name="Aurélien Visentin" userId="e9b0a18b-60dd-44f6-8059-e46b904cb9f6" providerId="ADAL" clId="{DE829E29-905D-40DD-8BC5-F86DBC8D1A8D}" dt="2019-05-27T10:01:13.421" v="722" actId="14861"/>
          <ac:picMkLst>
            <pc:docMk/>
            <pc:sldMk cId="1516565516" sldId="303"/>
            <ac:picMk id="12" creationId="{489BD204-B6EF-4A82-9DB9-6C968620E0D9}"/>
          </ac:picMkLst>
        </pc:picChg>
        <pc:picChg chg="mod">
          <ac:chgData name="Aurélien Visentin" userId="e9b0a18b-60dd-44f6-8059-e46b904cb9f6" providerId="ADAL" clId="{DE829E29-905D-40DD-8BC5-F86DBC8D1A8D}" dt="2019-05-27T10:04:41.611" v="738" actId="14861"/>
          <ac:picMkLst>
            <pc:docMk/>
            <pc:sldMk cId="1516565516" sldId="303"/>
            <ac:picMk id="14" creationId="{DF96C3E0-BC2F-4CCB-BBB0-379E722DDE1E}"/>
          </ac:picMkLst>
        </pc:picChg>
      </pc:sldChg>
      <pc:sldChg chg="addSp modSp modTransition">
        <pc:chgData name="Aurélien Visentin" userId="e9b0a18b-60dd-44f6-8059-e46b904cb9f6" providerId="ADAL" clId="{DE829E29-905D-40DD-8BC5-F86DBC8D1A8D}" dt="2019-05-27T13:11:40.659" v="1180" actId="1076"/>
        <pc:sldMkLst>
          <pc:docMk/>
          <pc:sldMk cId="187954990" sldId="304"/>
        </pc:sldMkLst>
        <pc:spChg chg="mod">
          <ac:chgData name="Aurélien Visentin" userId="e9b0a18b-60dd-44f6-8059-e46b904cb9f6" providerId="ADAL" clId="{DE829E29-905D-40DD-8BC5-F86DBC8D1A8D}" dt="2019-05-27T13:11:39.169" v="1179" actId="1076"/>
          <ac:spMkLst>
            <pc:docMk/>
            <pc:sldMk cId="187954990" sldId="304"/>
            <ac:spMk id="7" creationId="{39BCDA92-2477-4EFB-96B2-83A6A92E6BE3}"/>
          </ac:spMkLst>
        </pc:spChg>
        <pc:picChg chg="mod">
          <ac:chgData name="Aurélien Visentin" userId="e9b0a18b-60dd-44f6-8059-e46b904cb9f6" providerId="ADAL" clId="{DE829E29-905D-40DD-8BC5-F86DBC8D1A8D}" dt="2019-05-27T13:11:40.659" v="1180" actId="1076"/>
          <ac:picMkLst>
            <pc:docMk/>
            <pc:sldMk cId="187954990" sldId="304"/>
            <ac:picMk id="9" creationId="{92784D8E-B037-495F-B6BD-8559CA3580DC}"/>
          </ac:picMkLst>
        </pc:picChg>
        <pc:picChg chg="add mod">
          <ac:chgData name="Aurélien Visentin" userId="e9b0a18b-60dd-44f6-8059-e46b904cb9f6" providerId="ADAL" clId="{DE829E29-905D-40DD-8BC5-F86DBC8D1A8D}" dt="2019-05-27T13:01:45.356" v="1149" actId="1076"/>
          <ac:picMkLst>
            <pc:docMk/>
            <pc:sldMk cId="187954990" sldId="304"/>
            <ac:picMk id="17" creationId="{C119F6E1-5CED-4F6D-9541-C8FEB9B91BB0}"/>
          </ac:picMkLst>
        </pc:picChg>
      </pc:sldChg>
      <pc:sldChg chg="add del">
        <pc:chgData name="Aurélien Visentin" userId="e9b0a18b-60dd-44f6-8059-e46b904cb9f6" providerId="ADAL" clId="{DE829E29-905D-40DD-8BC5-F86DBC8D1A8D}" dt="2019-05-27T11:47:01.808" v="898" actId="2696"/>
        <pc:sldMkLst>
          <pc:docMk/>
          <pc:sldMk cId="151468589" sldId="305"/>
        </pc:sldMkLst>
      </pc:sldChg>
      <pc:sldChg chg="addSp delSp modSp add modTransition">
        <pc:chgData name="Aurélien Visentin" userId="e9b0a18b-60dd-44f6-8059-e46b904cb9f6" providerId="ADAL" clId="{DE829E29-905D-40DD-8BC5-F86DBC8D1A8D}" dt="2019-05-27T13:02:00.799" v="1152" actId="1076"/>
        <pc:sldMkLst>
          <pc:docMk/>
          <pc:sldMk cId="2097726466" sldId="306"/>
        </pc:sldMkLst>
        <pc:spChg chg="mod">
          <ac:chgData name="Aurélien Visentin" userId="e9b0a18b-60dd-44f6-8059-e46b904cb9f6" providerId="ADAL" clId="{DE829E29-905D-40DD-8BC5-F86DBC8D1A8D}" dt="2019-05-27T11:47:17.429" v="918" actId="20577"/>
          <ac:spMkLst>
            <pc:docMk/>
            <pc:sldMk cId="2097726466" sldId="306"/>
            <ac:spMk id="2" creationId="{D8F9B2D6-400C-4360-BA72-56E1D7F6661A}"/>
          </ac:spMkLst>
        </pc:spChg>
        <pc:spChg chg="del">
          <ac:chgData name="Aurélien Visentin" userId="e9b0a18b-60dd-44f6-8059-e46b904cb9f6" providerId="ADAL" clId="{DE829E29-905D-40DD-8BC5-F86DBC8D1A8D}" dt="2019-05-27T11:47:20.399" v="919" actId="478"/>
          <ac:spMkLst>
            <pc:docMk/>
            <pc:sldMk cId="2097726466" sldId="306"/>
            <ac:spMk id="3" creationId="{B9FF226A-CBA0-4944-9B10-937CFBE61E15}"/>
          </ac:spMkLst>
        </pc:spChg>
        <pc:spChg chg="add del mod">
          <ac:chgData name="Aurélien Visentin" userId="e9b0a18b-60dd-44f6-8059-e46b904cb9f6" providerId="ADAL" clId="{DE829E29-905D-40DD-8BC5-F86DBC8D1A8D}" dt="2019-05-27T11:47:43.492" v="920"/>
          <ac:spMkLst>
            <pc:docMk/>
            <pc:sldMk cId="2097726466" sldId="306"/>
            <ac:spMk id="7" creationId="{7950B5F7-1C8A-4B0A-87FA-A469A1FBC88F}"/>
          </ac:spMkLst>
        </pc:spChg>
        <pc:graphicFrameChg chg="add mod">
          <ac:chgData name="Aurélien Visentin" userId="e9b0a18b-60dd-44f6-8059-e46b904cb9f6" providerId="ADAL" clId="{DE829E29-905D-40DD-8BC5-F86DBC8D1A8D}" dt="2019-05-27T13:02:00.799" v="1152" actId="1076"/>
          <ac:graphicFrameMkLst>
            <pc:docMk/>
            <pc:sldMk cId="2097726466" sldId="306"/>
            <ac:graphicFrameMk id="12" creationId="{4C3DADBF-DAF8-49B3-847C-E9300AFAEC31}"/>
          </ac:graphicFrameMkLst>
        </pc:graphicFrameChg>
        <pc:picChg chg="del">
          <ac:chgData name="Aurélien Visentin" userId="e9b0a18b-60dd-44f6-8059-e46b904cb9f6" providerId="ADAL" clId="{DE829E29-905D-40DD-8BC5-F86DBC8D1A8D}" dt="2019-05-27T11:47:08.814" v="901" actId="478"/>
          <ac:picMkLst>
            <pc:docMk/>
            <pc:sldMk cId="2097726466" sldId="306"/>
            <ac:picMk id="6" creationId="{31096D26-5980-4570-910D-37FAF5D81BD0}"/>
          </ac:picMkLst>
        </pc:picChg>
        <pc:picChg chg="add mod">
          <ac:chgData name="Aurélien Visentin" userId="e9b0a18b-60dd-44f6-8059-e46b904cb9f6" providerId="ADAL" clId="{DE829E29-905D-40DD-8BC5-F86DBC8D1A8D}" dt="2019-05-27T11:48:54.802" v="936" actId="14861"/>
          <ac:picMkLst>
            <pc:docMk/>
            <pc:sldMk cId="2097726466" sldId="306"/>
            <ac:picMk id="9" creationId="{5B6497A6-BB1B-463B-8D4E-097FC73BD859}"/>
          </ac:picMkLst>
        </pc:picChg>
        <pc:picChg chg="add mod">
          <ac:chgData name="Aurélien Visentin" userId="e9b0a18b-60dd-44f6-8059-e46b904cb9f6" providerId="ADAL" clId="{DE829E29-905D-40DD-8BC5-F86DBC8D1A8D}" dt="2019-05-27T11:48:54.802" v="936" actId="14861"/>
          <ac:picMkLst>
            <pc:docMk/>
            <pc:sldMk cId="2097726466" sldId="306"/>
            <ac:picMk id="11" creationId="{F9605108-54BA-4869-9A68-278EAEB2285B}"/>
          </ac:picMkLst>
        </pc:picChg>
      </pc:sldChg>
      <pc:sldChg chg="add del">
        <pc:chgData name="Aurélien Visentin" userId="e9b0a18b-60dd-44f6-8059-e46b904cb9f6" providerId="ADAL" clId="{DE829E29-905D-40DD-8BC5-F86DBC8D1A8D}" dt="2019-05-27T11:47:05.432" v="900" actId="2696"/>
        <pc:sldMkLst>
          <pc:docMk/>
          <pc:sldMk cId="3844910057" sldId="307"/>
        </pc:sldMkLst>
      </pc:sldChg>
      <pc:sldChg chg="addSp modSp modTransition">
        <pc:chgData name="Aurélien Visentin" userId="e9b0a18b-60dd-44f6-8059-e46b904cb9f6" providerId="ADAL" clId="{DE829E29-905D-40DD-8BC5-F86DBC8D1A8D}" dt="2019-05-27T13:01:38.854" v="1147" actId="1076"/>
        <pc:sldMkLst>
          <pc:docMk/>
          <pc:sldMk cId="4194772751" sldId="307"/>
        </pc:sldMkLst>
        <pc:spChg chg="mod">
          <ac:chgData name="Aurélien Visentin" userId="e9b0a18b-60dd-44f6-8059-e46b904cb9f6" providerId="ADAL" clId="{DE829E29-905D-40DD-8BC5-F86DBC8D1A8D}" dt="2019-05-27T13:01:10.692" v="1141" actId="1076"/>
          <ac:spMkLst>
            <pc:docMk/>
            <pc:sldMk cId="4194772751" sldId="307"/>
            <ac:spMk id="2" creationId="{D8F9B2D6-400C-4360-BA72-56E1D7F6661A}"/>
          </ac:spMkLst>
        </pc:spChg>
        <pc:picChg chg="add mod">
          <ac:chgData name="Aurélien Visentin" userId="e9b0a18b-60dd-44f6-8059-e46b904cb9f6" providerId="ADAL" clId="{DE829E29-905D-40DD-8BC5-F86DBC8D1A8D}" dt="2019-05-27T13:01:38.854" v="1147" actId="1076"/>
          <ac:picMkLst>
            <pc:docMk/>
            <pc:sldMk cId="4194772751" sldId="307"/>
            <ac:picMk id="12" creationId="{74A8F637-22CD-4A1F-9A2B-7B944DA6BCA7}"/>
          </ac:picMkLst>
        </pc:picChg>
        <pc:picChg chg="add mod">
          <ac:chgData name="Aurélien Visentin" userId="e9b0a18b-60dd-44f6-8059-e46b904cb9f6" providerId="ADAL" clId="{DE829E29-905D-40DD-8BC5-F86DBC8D1A8D}" dt="2019-05-27T13:01:38.854" v="1147" actId="1076"/>
          <ac:picMkLst>
            <pc:docMk/>
            <pc:sldMk cId="4194772751" sldId="307"/>
            <ac:picMk id="14" creationId="{9C3218A3-C357-41D8-9808-4DC4D34D19AE}"/>
          </ac:picMkLst>
        </pc:picChg>
        <pc:picChg chg="add mod">
          <ac:chgData name="Aurélien Visentin" userId="e9b0a18b-60dd-44f6-8059-e46b904cb9f6" providerId="ADAL" clId="{DE829E29-905D-40DD-8BC5-F86DBC8D1A8D}" dt="2019-05-27T13:01:38.854" v="1147" actId="1076"/>
          <ac:picMkLst>
            <pc:docMk/>
            <pc:sldMk cId="4194772751" sldId="307"/>
            <ac:picMk id="15" creationId="{5B0458B8-9104-4D6E-B9F0-9B2709364D63}"/>
          </ac:picMkLst>
        </pc:picChg>
        <pc:picChg chg="add mod">
          <ac:chgData name="Aurélien Visentin" userId="e9b0a18b-60dd-44f6-8059-e46b904cb9f6" providerId="ADAL" clId="{DE829E29-905D-40DD-8BC5-F86DBC8D1A8D}" dt="2019-05-27T13:01:38.854" v="1147" actId="1076"/>
          <ac:picMkLst>
            <pc:docMk/>
            <pc:sldMk cId="4194772751" sldId="307"/>
            <ac:picMk id="16" creationId="{471CEACF-ADE7-4AB6-8BBC-E1ED212708E8}"/>
          </ac:picMkLst>
        </pc:picChg>
      </pc:sldChg>
      <pc:sldChg chg="modSp add ord modTransition">
        <pc:chgData name="Aurélien Visentin" userId="e9b0a18b-60dd-44f6-8059-e46b904cb9f6" providerId="ADAL" clId="{DE829E29-905D-40DD-8BC5-F86DBC8D1A8D}" dt="2019-05-27T12:40:28.964" v="1058"/>
        <pc:sldMkLst>
          <pc:docMk/>
          <pc:sldMk cId="2295395346" sldId="308"/>
        </pc:sldMkLst>
        <pc:spChg chg="mod">
          <ac:chgData name="Aurélien Visentin" userId="e9b0a18b-60dd-44f6-8059-e46b904cb9f6" providerId="ADAL" clId="{DE829E29-905D-40DD-8BC5-F86DBC8D1A8D}" dt="2019-05-27T12:11:43.220" v="982" actId="20577"/>
          <ac:spMkLst>
            <pc:docMk/>
            <pc:sldMk cId="2295395346" sldId="308"/>
            <ac:spMk id="2" creationId="{0D8AD35A-6221-4A27-9021-5C96D258AEEB}"/>
          </ac:spMkLst>
        </pc:spChg>
      </pc:sldChg>
    </pc:docChg>
  </pc:docChgLst>
  <pc:docChgLst>
    <pc:chgData name="Corentin Pion" userId="S::corentin.pion@epita.fr::e7814032-83b9-4ceb-abde-689cbf9f5843" providerId="AD" clId="Web-{2290D176-F7C8-720A-3490-DF945A11D849}"/>
    <pc:docChg chg="addSld modSld">
      <pc:chgData name="Corentin Pion" userId="S::corentin.pion@epita.fr::e7814032-83b9-4ceb-abde-689cbf9f5843" providerId="AD" clId="Web-{2290D176-F7C8-720A-3490-DF945A11D849}" dt="2019-05-27T10:50:06.589" v="504"/>
      <pc:docMkLst>
        <pc:docMk/>
      </pc:docMkLst>
      <pc:sldChg chg="addSp delSp modSp">
        <pc:chgData name="Corentin Pion" userId="S::corentin.pion@epita.fr::e7814032-83b9-4ceb-abde-689cbf9f5843" providerId="AD" clId="Web-{2290D176-F7C8-720A-3490-DF945A11D849}" dt="2019-05-27T10:50:06.589" v="504"/>
        <pc:sldMkLst>
          <pc:docMk/>
          <pc:sldMk cId="3720526176" sldId="259"/>
        </pc:sldMkLst>
        <pc:spChg chg="del">
          <ac:chgData name="Corentin Pion" userId="S::corentin.pion@epita.fr::e7814032-83b9-4ceb-abde-689cbf9f5843" providerId="AD" clId="Web-{2290D176-F7C8-720A-3490-DF945A11D849}" dt="2019-05-27T10:50:05.261" v="503"/>
          <ac:spMkLst>
            <pc:docMk/>
            <pc:sldMk cId="3720526176" sldId="259"/>
            <ac:spMk id="7" creationId="{A9B009C9-2D0A-48A6-BC66-30FF99686CA3}"/>
          </ac:spMkLst>
        </pc:spChg>
        <pc:spChg chg="del">
          <ac:chgData name="Corentin Pion" userId="S::corentin.pion@epita.fr::e7814032-83b9-4ceb-abde-689cbf9f5843" providerId="AD" clId="Web-{2290D176-F7C8-720A-3490-DF945A11D849}" dt="2019-05-27T10:50:04.714" v="502"/>
          <ac:spMkLst>
            <pc:docMk/>
            <pc:sldMk cId="3720526176" sldId="259"/>
            <ac:spMk id="8" creationId="{5244DBC6-514C-4844-A1B5-A6FFB2AD5E8B}"/>
          </ac:spMkLst>
        </pc:spChg>
        <pc:spChg chg="add mod">
          <ac:chgData name="Corentin Pion" userId="S::corentin.pion@epita.fr::e7814032-83b9-4ceb-abde-689cbf9f5843" providerId="AD" clId="Web-{2290D176-F7C8-720A-3490-DF945A11D849}" dt="2019-05-27T10:50:06.589" v="504"/>
          <ac:spMkLst>
            <pc:docMk/>
            <pc:sldMk cId="3720526176" sldId="259"/>
            <ac:spMk id="11" creationId="{B97E8139-C42D-4AE3-9D6F-96BC0CA86DD6}"/>
          </ac:spMkLst>
        </pc:spChg>
        <pc:picChg chg="del mod">
          <ac:chgData name="Corentin Pion" userId="S::corentin.pion@epita.fr::e7814032-83b9-4ceb-abde-689cbf9f5843" providerId="AD" clId="Web-{2290D176-F7C8-720A-3490-DF945A11D849}" dt="2019-05-27T10:50:06.589" v="504"/>
          <ac:picMkLst>
            <pc:docMk/>
            <pc:sldMk cId="3720526176" sldId="259"/>
            <ac:picMk id="6" creationId="{69091907-D04A-4978-9742-ECD7D24DCBCE}"/>
          </ac:picMkLst>
        </pc:picChg>
        <pc:picChg chg="del">
          <ac:chgData name="Corentin Pion" userId="S::corentin.pion@epita.fr::e7814032-83b9-4ceb-abde-689cbf9f5843" providerId="AD" clId="Web-{2290D176-F7C8-720A-3490-DF945A11D849}" dt="2019-05-27T10:50:02.917" v="501"/>
          <ac:picMkLst>
            <pc:docMk/>
            <pc:sldMk cId="3720526176" sldId="259"/>
            <ac:picMk id="9" creationId="{C2B141E1-6331-420B-8D2A-454DF4251EFC}"/>
          </ac:picMkLst>
        </pc:picChg>
      </pc:sldChg>
      <pc:sldChg chg="addSp delSp modSp">
        <pc:chgData name="Corentin Pion" userId="S::corentin.pion@epita.fr::e7814032-83b9-4ceb-abde-689cbf9f5843" providerId="AD" clId="Web-{2290D176-F7C8-720A-3490-DF945A11D849}" dt="2019-05-27T09:54:24.958" v="80"/>
        <pc:sldMkLst>
          <pc:docMk/>
          <pc:sldMk cId="1428908274" sldId="272"/>
        </pc:sldMkLst>
        <pc:spChg chg="mod">
          <ac:chgData name="Corentin Pion" userId="S::corentin.pion@epita.fr::e7814032-83b9-4ceb-abde-689cbf9f5843" providerId="AD" clId="Web-{2290D176-F7C8-720A-3490-DF945A11D849}" dt="2019-05-27T09:49:57.085" v="22" actId="20577"/>
          <ac:spMkLst>
            <pc:docMk/>
            <pc:sldMk cId="1428908274" sldId="272"/>
            <ac:spMk id="3" creationId="{B9FF226A-CBA0-4944-9B10-937CFBE61E15}"/>
          </ac:spMkLst>
        </pc:spChg>
        <pc:spChg chg="add mod">
          <ac:chgData name="Corentin Pion" userId="S::corentin.pion@epita.fr::e7814032-83b9-4ceb-abde-689cbf9f5843" providerId="AD" clId="Web-{2290D176-F7C8-720A-3490-DF945A11D849}" dt="2019-05-27T09:53:02.443" v="67" actId="1076"/>
          <ac:spMkLst>
            <pc:docMk/>
            <pc:sldMk cId="1428908274" sldId="272"/>
            <ac:spMk id="6" creationId="{71692B0A-2138-4F71-8C28-CD341B0A9EF4}"/>
          </ac:spMkLst>
        </pc:spChg>
        <pc:cxnChg chg="add del mod">
          <ac:chgData name="Corentin Pion" userId="S::corentin.pion@epita.fr::e7814032-83b9-4ceb-abde-689cbf9f5843" providerId="AD" clId="Web-{2290D176-F7C8-720A-3490-DF945A11D849}" dt="2019-05-27T09:53:14.177" v="69"/>
          <ac:cxnSpMkLst>
            <pc:docMk/>
            <pc:sldMk cId="1428908274" sldId="272"/>
            <ac:cxnSpMk id="5" creationId="{C775E2BA-4777-44A3-9BAB-A74D0223B799}"/>
          </ac:cxnSpMkLst>
        </pc:cxnChg>
        <pc:cxnChg chg="add del">
          <ac:chgData name="Corentin Pion" userId="S::corentin.pion@epita.fr::e7814032-83b9-4ceb-abde-689cbf9f5843" providerId="AD" clId="Web-{2290D176-F7C8-720A-3490-DF945A11D849}" dt="2019-05-27T09:53:26.255" v="71"/>
          <ac:cxnSpMkLst>
            <pc:docMk/>
            <pc:sldMk cId="1428908274" sldId="272"/>
            <ac:cxnSpMk id="7" creationId="{24A1A075-5B4E-4827-BFB1-52B14709436C}"/>
          </ac:cxnSpMkLst>
        </pc:cxnChg>
        <pc:cxnChg chg="add del mod">
          <ac:chgData name="Corentin Pion" userId="S::corentin.pion@epita.fr::e7814032-83b9-4ceb-abde-689cbf9f5843" providerId="AD" clId="Web-{2290D176-F7C8-720A-3490-DF945A11D849}" dt="2019-05-27T09:53:39.818" v="74"/>
          <ac:cxnSpMkLst>
            <pc:docMk/>
            <pc:sldMk cId="1428908274" sldId="272"/>
            <ac:cxnSpMk id="8" creationId="{C635F08E-DFD0-4F11-894D-0BA61A777216}"/>
          </ac:cxnSpMkLst>
        </pc:cxnChg>
        <pc:cxnChg chg="add del mod">
          <ac:chgData name="Corentin Pion" userId="S::corentin.pion@epita.fr::e7814032-83b9-4ceb-abde-689cbf9f5843" providerId="AD" clId="Web-{2290D176-F7C8-720A-3490-DF945A11D849}" dt="2019-05-27T09:54:24.958" v="80"/>
          <ac:cxnSpMkLst>
            <pc:docMk/>
            <pc:sldMk cId="1428908274" sldId="272"/>
            <ac:cxnSpMk id="9" creationId="{F4A31444-FFF6-4484-BF38-D4E0B248D102}"/>
          </ac:cxnSpMkLst>
        </pc:cxnChg>
      </pc:sldChg>
      <pc:sldChg chg="addSp delSp modSp">
        <pc:chgData name="Corentin Pion" userId="S::corentin.pion@epita.fr::e7814032-83b9-4ceb-abde-689cbf9f5843" providerId="AD" clId="Web-{2290D176-F7C8-720A-3490-DF945A11D849}" dt="2019-05-27T09:59:02.253" v="175" actId="1076"/>
        <pc:sldMkLst>
          <pc:docMk/>
          <pc:sldMk cId="2186333540" sldId="274"/>
        </pc:sldMkLst>
        <pc:spChg chg="mod">
          <ac:chgData name="Corentin Pion" userId="S::corentin.pion@epita.fr::e7814032-83b9-4ceb-abde-689cbf9f5843" providerId="AD" clId="Web-{2290D176-F7C8-720A-3490-DF945A11D849}" dt="2019-05-27T09:56:07.379" v="169" actId="20577"/>
          <ac:spMkLst>
            <pc:docMk/>
            <pc:sldMk cId="2186333540" sldId="274"/>
            <ac:spMk id="6" creationId="{0A86637B-7AB5-42AA-AA48-7E5AEE462F07}"/>
          </ac:spMkLst>
        </pc:spChg>
        <pc:picChg chg="add mod">
          <ac:chgData name="Corentin Pion" userId="S::corentin.pion@epita.fr::e7814032-83b9-4ceb-abde-689cbf9f5843" providerId="AD" clId="Web-{2290D176-F7C8-720A-3490-DF945A11D849}" dt="2019-05-27T09:55:46.270" v="92" actId="1076"/>
          <ac:picMkLst>
            <pc:docMk/>
            <pc:sldMk cId="2186333540" sldId="274"/>
            <ac:picMk id="3" creationId="{B8AB58EF-FBFC-4DD1-A930-A892F7EFAB27}"/>
          </ac:picMkLst>
        </pc:picChg>
        <pc:picChg chg="add del mod">
          <ac:chgData name="Corentin Pion" userId="S::corentin.pion@epita.fr::e7814032-83b9-4ceb-abde-689cbf9f5843" providerId="AD" clId="Web-{2290D176-F7C8-720A-3490-DF945A11D849}" dt="2019-05-27T09:56:45.473" v="172"/>
          <ac:picMkLst>
            <pc:docMk/>
            <pc:sldMk cId="2186333540" sldId="274"/>
            <ac:picMk id="7" creationId="{78E28961-1825-4F98-B312-FE1D0F8BE65A}"/>
          </ac:picMkLst>
        </pc:picChg>
        <pc:picChg chg="add mod">
          <ac:chgData name="Corentin Pion" userId="S::corentin.pion@epita.fr::e7814032-83b9-4ceb-abde-689cbf9f5843" providerId="AD" clId="Web-{2290D176-F7C8-720A-3490-DF945A11D849}" dt="2019-05-27T09:59:02.253" v="175" actId="1076"/>
          <ac:picMkLst>
            <pc:docMk/>
            <pc:sldMk cId="2186333540" sldId="274"/>
            <ac:picMk id="9" creationId="{94D4920A-D4EB-4D91-B131-506F9E00FAFB}"/>
          </ac:picMkLst>
        </pc:picChg>
      </pc:sldChg>
      <pc:sldChg chg="addSp delSp modSp add replId">
        <pc:chgData name="Corentin Pion" userId="S::corentin.pion@epita.fr::e7814032-83b9-4ceb-abde-689cbf9f5843" providerId="AD" clId="Web-{2290D176-F7C8-720A-3490-DF945A11D849}" dt="2019-05-27T10:27:08.667" v="237" actId="1076"/>
        <pc:sldMkLst>
          <pc:docMk/>
          <pc:sldMk cId="1818322318" sldId="297"/>
        </pc:sldMkLst>
        <pc:spChg chg="mod">
          <ac:chgData name="Corentin Pion" userId="S::corentin.pion@epita.fr::e7814032-83b9-4ceb-abde-689cbf9f5843" providerId="AD" clId="Web-{2290D176-F7C8-720A-3490-DF945A11D849}" dt="2019-05-27T09:59:52.972" v="182" actId="20577"/>
          <ac:spMkLst>
            <pc:docMk/>
            <pc:sldMk cId="1818322318" sldId="297"/>
            <ac:spMk id="6" creationId="{0A86637B-7AB5-42AA-AA48-7E5AEE462F07}"/>
          </ac:spMkLst>
        </pc:spChg>
        <pc:picChg chg="add mod">
          <ac:chgData name="Corentin Pion" userId="S::corentin.pion@epita.fr::e7814032-83b9-4ceb-abde-689cbf9f5843" providerId="AD" clId="Web-{2290D176-F7C8-720A-3490-DF945A11D849}" dt="2019-05-27T10:26:45.542" v="232" actId="1076"/>
          <ac:picMkLst>
            <pc:docMk/>
            <pc:sldMk cId="1818322318" sldId="297"/>
            <ac:picMk id="3" creationId="{E83CE8BF-FACF-4602-BFAC-62413A1278B2}"/>
          </ac:picMkLst>
        </pc:picChg>
        <pc:picChg chg="add mod">
          <ac:chgData name="Corentin Pion" userId="S::corentin.pion@epita.fr::e7814032-83b9-4ceb-abde-689cbf9f5843" providerId="AD" clId="Web-{2290D176-F7C8-720A-3490-DF945A11D849}" dt="2019-05-27T10:21:49.760" v="208" actId="1076"/>
          <ac:picMkLst>
            <pc:docMk/>
            <pc:sldMk cId="1818322318" sldId="297"/>
            <ac:picMk id="7" creationId="{3239A4BB-4172-46BC-B465-F62AAAE118E7}"/>
          </ac:picMkLst>
        </pc:picChg>
        <pc:picChg chg="add del mod">
          <ac:chgData name="Corentin Pion" userId="S::corentin.pion@epita.fr::e7814032-83b9-4ceb-abde-689cbf9f5843" providerId="AD" clId="Web-{2290D176-F7C8-720A-3490-DF945A11D849}" dt="2019-05-27T10:26:05.792" v="225"/>
          <ac:picMkLst>
            <pc:docMk/>
            <pc:sldMk cId="1818322318" sldId="297"/>
            <ac:picMk id="9" creationId="{FBD50AD0-2E7A-413D-AD59-55E7C8E2109B}"/>
          </ac:picMkLst>
        </pc:picChg>
        <pc:picChg chg="add mod">
          <ac:chgData name="Corentin Pion" userId="S::corentin.pion@epita.fr::e7814032-83b9-4ceb-abde-689cbf9f5843" providerId="AD" clId="Web-{2290D176-F7C8-720A-3490-DF945A11D849}" dt="2019-05-27T10:26:34.120" v="230" actId="14100"/>
          <ac:picMkLst>
            <pc:docMk/>
            <pc:sldMk cId="1818322318" sldId="297"/>
            <ac:picMk id="11" creationId="{80C48448-DAD9-4A13-B3EE-87AC135987CE}"/>
          </ac:picMkLst>
        </pc:picChg>
        <pc:picChg chg="add mod">
          <ac:chgData name="Corentin Pion" userId="S::corentin.pion@epita.fr::e7814032-83b9-4ceb-abde-689cbf9f5843" providerId="AD" clId="Web-{2290D176-F7C8-720A-3490-DF945A11D849}" dt="2019-05-27T10:27:08.667" v="237" actId="1076"/>
          <ac:picMkLst>
            <pc:docMk/>
            <pc:sldMk cId="1818322318" sldId="297"/>
            <ac:picMk id="13" creationId="{EA08FC7A-38A2-473F-AE9E-3C24CAEB306B}"/>
          </ac:picMkLst>
        </pc:picChg>
      </pc:sldChg>
      <pc:sldChg chg="addSp delSp modSp">
        <pc:chgData name="Corentin Pion" userId="S::corentin.pion@epita.fr::e7814032-83b9-4ceb-abde-689cbf9f5843" providerId="AD" clId="Web-{2290D176-F7C8-720A-3490-DF945A11D849}" dt="2019-05-27T10:40:15.762" v="498" actId="1076"/>
        <pc:sldMkLst>
          <pc:docMk/>
          <pc:sldMk cId="3313347154" sldId="301"/>
        </pc:sldMkLst>
        <pc:spChg chg="del mod">
          <ac:chgData name="Corentin Pion" userId="S::corentin.pion@epita.fr::e7814032-83b9-4ceb-abde-689cbf9f5843" providerId="AD" clId="Web-{2290D176-F7C8-720A-3490-DF945A11D849}" dt="2019-05-27T10:34:46.901" v="272"/>
          <ac:spMkLst>
            <pc:docMk/>
            <pc:sldMk cId="3313347154" sldId="301"/>
            <ac:spMk id="3" creationId="{B9FF226A-CBA0-4944-9B10-937CFBE61E15}"/>
          </ac:spMkLst>
        </pc:spChg>
        <pc:spChg chg="add mod">
          <ac:chgData name="Corentin Pion" userId="S::corentin.pion@epita.fr::e7814032-83b9-4ceb-abde-689cbf9f5843" providerId="AD" clId="Web-{2290D176-F7C8-720A-3490-DF945A11D849}" dt="2019-05-27T10:38:33.245" v="331" actId="1076"/>
          <ac:spMkLst>
            <pc:docMk/>
            <pc:sldMk cId="3313347154" sldId="301"/>
            <ac:spMk id="7" creationId="{ED8213A5-14DD-4D98-A389-1EAD593629DA}"/>
          </ac:spMkLst>
        </pc:spChg>
        <pc:spChg chg="add mod">
          <ac:chgData name="Corentin Pion" userId="S::corentin.pion@epita.fr::e7814032-83b9-4ceb-abde-689cbf9f5843" providerId="AD" clId="Web-{2290D176-F7C8-720A-3490-DF945A11D849}" dt="2019-05-27T10:40:06.729" v="495" actId="1076"/>
          <ac:spMkLst>
            <pc:docMk/>
            <pc:sldMk cId="3313347154" sldId="301"/>
            <ac:spMk id="8" creationId="{92B0DCDC-CE25-4FC1-847C-BFEC57CD7342}"/>
          </ac:spMkLst>
        </pc:spChg>
        <pc:picChg chg="add mod ord">
          <ac:chgData name="Corentin Pion" userId="S::corentin.pion@epita.fr::e7814032-83b9-4ceb-abde-689cbf9f5843" providerId="AD" clId="Web-{2290D176-F7C8-720A-3490-DF945A11D849}" dt="2019-05-27T10:40:15.762" v="498" actId="1076"/>
          <ac:picMkLst>
            <pc:docMk/>
            <pc:sldMk cId="3313347154" sldId="301"/>
            <ac:picMk id="5" creationId="{749E8654-D36C-4D04-A570-59106968AE23}"/>
          </ac:picMkLst>
        </pc:picChg>
      </pc:sldChg>
      <pc:sldChg chg="addSp delSp modSp">
        <pc:chgData name="Corentin Pion" userId="S::corentin.pion@epita.fr::e7814032-83b9-4ceb-abde-689cbf9f5843" providerId="AD" clId="Web-{2290D176-F7C8-720A-3490-DF945A11D849}" dt="2019-05-27T10:28:44.466" v="269" actId="20577"/>
        <pc:sldMkLst>
          <pc:docMk/>
          <pc:sldMk cId="187954990" sldId="304"/>
        </pc:sldMkLst>
        <pc:spChg chg="mod">
          <ac:chgData name="Corentin Pion" userId="S::corentin.pion@epita.fr::e7814032-83b9-4ceb-abde-689cbf9f5843" providerId="AD" clId="Web-{2290D176-F7C8-720A-3490-DF945A11D849}" dt="2019-05-27T10:28:44.466" v="269" actId="20577"/>
          <ac:spMkLst>
            <pc:docMk/>
            <pc:sldMk cId="187954990" sldId="304"/>
            <ac:spMk id="7" creationId="{39BCDA92-2477-4EFB-96B2-83A6A92E6BE3}"/>
          </ac:spMkLst>
        </pc:spChg>
        <pc:spChg chg="add del mod">
          <ac:chgData name="Corentin Pion" userId="S::corentin.pion@epita.fr::e7814032-83b9-4ceb-abde-689cbf9f5843" providerId="AD" clId="Web-{2290D176-F7C8-720A-3490-DF945A11D849}" dt="2019-05-27T10:25:44.635" v="217"/>
          <ac:spMkLst>
            <pc:docMk/>
            <pc:sldMk cId="187954990" sldId="304"/>
            <ac:spMk id="8" creationId="{039824A5-53FD-4B2A-BCE1-A2087306076A}"/>
          </ac:spMkLst>
        </pc:spChg>
        <pc:picChg chg="add mod ord">
          <ac:chgData name="Corentin Pion" userId="S::corentin.pion@epita.fr::e7814032-83b9-4ceb-abde-689cbf9f5843" providerId="AD" clId="Web-{2290D176-F7C8-720A-3490-DF945A11D849}" dt="2019-05-27T10:20:11.198" v="202"/>
          <ac:picMkLst>
            <pc:docMk/>
            <pc:sldMk cId="187954990" sldId="304"/>
            <ac:picMk id="2" creationId="{46AA4FA7-F532-4031-8AC6-FE1E1860822E}"/>
          </ac:picMkLst>
        </pc:picChg>
        <pc:picChg chg="del">
          <ac:chgData name="Corentin Pion" userId="S::corentin.pion@epita.fr::e7814032-83b9-4ceb-abde-689cbf9f5843" providerId="AD" clId="Web-{2290D176-F7C8-720A-3490-DF945A11D849}" dt="2019-05-27T10:25:34.088" v="216"/>
          <ac:picMkLst>
            <pc:docMk/>
            <pc:sldMk cId="187954990" sldId="304"/>
            <ac:picMk id="6" creationId="{F010CF26-A98E-4781-967E-C1FC11004E8C}"/>
          </ac:picMkLst>
        </pc:picChg>
        <pc:picChg chg="add mod ord">
          <ac:chgData name="Corentin Pion" userId="S::corentin.pion@epita.fr::e7814032-83b9-4ceb-abde-689cbf9f5843" providerId="AD" clId="Web-{2290D176-F7C8-720A-3490-DF945A11D849}" dt="2019-05-27T10:28:39.339" v="256"/>
          <ac:picMkLst>
            <pc:docMk/>
            <pc:sldMk cId="187954990" sldId="304"/>
            <ac:picMk id="9" creationId="{92784D8E-B037-495F-B6BD-8559CA3580DC}"/>
          </ac:picMkLst>
        </pc:picChg>
      </pc:sldChg>
    </pc:docChg>
  </pc:docChgLst>
  <pc:docChgLst>
    <pc:chgData name="Aurélien Visentin" userId="e9b0a18b-60dd-44f6-8059-e46b904cb9f6" providerId="ADAL" clId="{22D45306-6541-2845-9817-1948B2D61C4A}"/>
    <pc:docChg chg="custSel modSld">
      <pc:chgData name="Aurélien Visentin" userId="e9b0a18b-60dd-44f6-8059-e46b904cb9f6" providerId="ADAL" clId="{22D45306-6541-2845-9817-1948B2D61C4A}" dt="2019-05-26T11:04:13.672" v="24" actId="478"/>
      <pc:docMkLst>
        <pc:docMk/>
      </pc:docMkLst>
      <pc:sldChg chg="delSp">
        <pc:chgData name="Aurélien Visentin" userId="e9b0a18b-60dd-44f6-8059-e46b904cb9f6" providerId="ADAL" clId="{22D45306-6541-2845-9817-1948B2D61C4A}" dt="2019-05-26T11:04:13.672" v="24" actId="478"/>
        <pc:sldMkLst>
          <pc:docMk/>
          <pc:sldMk cId="1497187888" sldId="269"/>
        </pc:sldMkLst>
        <pc:graphicFrameChg chg="del">
          <ac:chgData name="Aurélien Visentin" userId="e9b0a18b-60dd-44f6-8059-e46b904cb9f6" providerId="ADAL" clId="{22D45306-6541-2845-9817-1948B2D61C4A}" dt="2019-05-26T11:04:13.672" v="24" actId="478"/>
          <ac:graphicFrameMkLst>
            <pc:docMk/>
            <pc:sldMk cId="1497187888" sldId="269"/>
            <ac:graphicFrameMk id="4" creationId="{2836C75F-6024-454A-B7DD-F2B63D9E1261}"/>
          </ac:graphicFrameMkLst>
        </pc:graphicFrameChg>
      </pc:sldChg>
      <pc:sldChg chg="modSp">
        <pc:chgData name="Aurélien Visentin" userId="e9b0a18b-60dd-44f6-8059-e46b904cb9f6" providerId="ADAL" clId="{22D45306-6541-2845-9817-1948B2D61C4A}" dt="2019-05-26T11:03:54.249" v="23" actId="20577"/>
        <pc:sldMkLst>
          <pc:docMk/>
          <pc:sldMk cId="1428908274" sldId="272"/>
        </pc:sldMkLst>
        <pc:spChg chg="mod">
          <ac:chgData name="Aurélien Visentin" userId="e9b0a18b-60dd-44f6-8059-e46b904cb9f6" providerId="ADAL" clId="{22D45306-6541-2845-9817-1948B2D61C4A}" dt="2019-05-26T11:03:54.249" v="23" actId="20577"/>
          <ac:spMkLst>
            <pc:docMk/>
            <pc:sldMk cId="1428908274" sldId="272"/>
            <ac:spMk id="3" creationId="{B9FF226A-CBA0-4944-9B10-937CFBE61E15}"/>
          </ac:spMkLst>
        </pc:spChg>
      </pc:sldChg>
    </pc:docChg>
  </pc:docChgLst>
  <pc:docChgLst>
    <pc:chgData name="Heiko Carlier" userId="7edf1482-bd56-4c3f-974f-fae4db4f60dd" providerId="ADAL" clId="{A8603F0F-C3B5-491C-8FB1-C86B7ED937D3}"/>
    <pc:docChg chg="undo custSel mod addSld delSld modSld sldOrd">
      <pc:chgData name="Heiko Carlier" userId="7edf1482-bd56-4c3f-974f-fae4db4f60dd" providerId="ADAL" clId="{A8603F0F-C3B5-491C-8FB1-C86B7ED937D3}" dt="2019-05-27T12:03:40.259" v="473" actId="20577"/>
      <pc:docMkLst>
        <pc:docMk/>
      </pc:docMkLst>
      <pc:sldChg chg="modSp">
        <pc:chgData name="Heiko Carlier" userId="7edf1482-bd56-4c3f-974f-fae4db4f60dd" providerId="ADAL" clId="{A8603F0F-C3B5-491C-8FB1-C86B7ED937D3}" dt="2019-05-27T09:05:33.458" v="30" actId="20577"/>
        <pc:sldMkLst>
          <pc:docMk/>
          <pc:sldMk cId="1466032824" sldId="271"/>
        </pc:sldMkLst>
        <pc:spChg chg="mod">
          <ac:chgData name="Heiko Carlier" userId="7edf1482-bd56-4c3f-974f-fae4db4f60dd" providerId="ADAL" clId="{A8603F0F-C3B5-491C-8FB1-C86B7ED937D3}" dt="2019-05-27T09:05:33.458" v="30" actId="20577"/>
          <ac:spMkLst>
            <pc:docMk/>
            <pc:sldMk cId="1466032824" sldId="271"/>
            <ac:spMk id="2" creationId="{D8F9B2D6-400C-4360-BA72-56E1D7F6661A}"/>
          </ac:spMkLst>
        </pc:spChg>
      </pc:sldChg>
      <pc:sldChg chg="addSp delSp modSp ord">
        <pc:chgData name="Heiko Carlier" userId="7edf1482-bd56-4c3f-974f-fae4db4f60dd" providerId="ADAL" clId="{A8603F0F-C3B5-491C-8FB1-C86B7ED937D3}" dt="2019-05-27T12:03:40.259" v="473" actId="20577"/>
        <pc:sldMkLst>
          <pc:docMk/>
          <pc:sldMk cId="1428908274" sldId="272"/>
        </pc:sldMkLst>
        <pc:spChg chg="mod">
          <ac:chgData name="Heiko Carlier" userId="7edf1482-bd56-4c3f-974f-fae4db4f60dd" providerId="ADAL" clId="{A8603F0F-C3B5-491C-8FB1-C86B7ED937D3}" dt="2019-05-27T12:03:40.259" v="473" actId="20577"/>
          <ac:spMkLst>
            <pc:docMk/>
            <pc:sldMk cId="1428908274" sldId="272"/>
            <ac:spMk id="3" creationId="{B9FF226A-CBA0-4944-9B10-937CFBE61E15}"/>
          </ac:spMkLst>
        </pc:spChg>
        <pc:graphicFrameChg chg="add del mod modGraphic">
          <ac:chgData name="Heiko Carlier" userId="7edf1482-bd56-4c3f-974f-fae4db4f60dd" providerId="ADAL" clId="{A8603F0F-C3B5-491C-8FB1-C86B7ED937D3}" dt="2019-05-27T09:03:05.352" v="5" actId="27309"/>
          <ac:graphicFrameMkLst>
            <pc:docMk/>
            <pc:sldMk cId="1428908274" sldId="272"/>
            <ac:graphicFrameMk id="6" creationId="{350FCDD4-9AD8-4729-BD67-ED43FC6259F9}"/>
          </ac:graphicFrameMkLst>
        </pc:graphicFrameChg>
      </pc:sldChg>
      <pc:sldChg chg="delSp modSp">
        <pc:chgData name="Heiko Carlier" userId="7edf1482-bd56-4c3f-974f-fae4db4f60dd" providerId="ADAL" clId="{A8603F0F-C3B5-491C-8FB1-C86B7ED937D3}" dt="2019-05-27T09:07:49.685" v="61" actId="478"/>
        <pc:sldMkLst>
          <pc:docMk/>
          <pc:sldMk cId="2186333540" sldId="274"/>
        </pc:sldMkLst>
        <pc:spChg chg="mod">
          <ac:chgData name="Heiko Carlier" userId="7edf1482-bd56-4c3f-974f-fae4db4f60dd" providerId="ADAL" clId="{A8603F0F-C3B5-491C-8FB1-C86B7ED937D3}" dt="2019-05-27T09:04:55.768" v="22" actId="20577"/>
          <ac:spMkLst>
            <pc:docMk/>
            <pc:sldMk cId="2186333540" sldId="274"/>
            <ac:spMk id="2" creationId="{D8F9B2D6-400C-4360-BA72-56E1D7F6661A}"/>
          </ac:spMkLst>
        </pc:spChg>
        <pc:spChg chg="del">
          <ac:chgData name="Heiko Carlier" userId="7edf1482-bd56-4c3f-974f-fae4db4f60dd" providerId="ADAL" clId="{A8603F0F-C3B5-491C-8FB1-C86B7ED937D3}" dt="2019-05-27T09:07:49.685" v="61" actId="478"/>
          <ac:spMkLst>
            <pc:docMk/>
            <pc:sldMk cId="2186333540" sldId="274"/>
            <ac:spMk id="3" creationId="{B9FF226A-CBA0-4944-9B10-937CFBE61E15}"/>
          </ac:spMkLst>
        </pc:spChg>
      </pc:sldChg>
      <pc:sldChg chg="addSp delSp modSp add del">
        <pc:chgData name="Heiko Carlier" userId="7edf1482-bd56-4c3f-974f-fae4db4f60dd" providerId="ADAL" clId="{A8603F0F-C3B5-491C-8FB1-C86B7ED937D3}" dt="2019-05-27T10:08:18.337" v="302" actId="2696"/>
        <pc:sldMkLst>
          <pc:docMk/>
          <pc:sldMk cId="65200570" sldId="275"/>
        </pc:sldMkLst>
        <pc:spChg chg="del mod">
          <ac:chgData name="Heiko Carlier" userId="7edf1482-bd56-4c3f-974f-fae4db4f60dd" providerId="ADAL" clId="{A8603F0F-C3B5-491C-8FB1-C86B7ED937D3}" dt="2019-05-27T10:08:04.503" v="298"/>
          <ac:spMkLst>
            <pc:docMk/>
            <pc:sldMk cId="65200570" sldId="275"/>
            <ac:spMk id="2" creationId="{6E69BF08-2F05-44E3-9822-916288F0DCEE}"/>
          </ac:spMkLst>
        </pc:spChg>
        <pc:spChg chg="del">
          <ac:chgData name="Heiko Carlier" userId="7edf1482-bd56-4c3f-974f-fae4db4f60dd" providerId="ADAL" clId="{A8603F0F-C3B5-491C-8FB1-C86B7ED937D3}" dt="2019-05-27T09:34:08.331" v="149" actId="478"/>
          <ac:spMkLst>
            <pc:docMk/>
            <pc:sldMk cId="65200570" sldId="275"/>
            <ac:spMk id="3" creationId="{C19837E6-CF80-40C6-86A1-FEB69AB80BEF}"/>
          </ac:spMkLst>
        </pc:spChg>
        <pc:spChg chg="add mod">
          <ac:chgData name="Heiko Carlier" userId="7edf1482-bd56-4c3f-974f-fae4db4f60dd" providerId="ADAL" clId="{A8603F0F-C3B5-491C-8FB1-C86B7ED937D3}" dt="2019-05-27T10:08:04.503" v="298"/>
          <ac:spMkLst>
            <pc:docMk/>
            <pc:sldMk cId="65200570" sldId="275"/>
            <ac:spMk id="5" creationId="{5F9E7C87-2432-4B04-869C-8F146DBF2B7F}"/>
          </ac:spMkLst>
        </pc:spChg>
      </pc:sldChg>
      <pc:sldChg chg="addSp delSp modSp add del">
        <pc:chgData name="Heiko Carlier" userId="7edf1482-bd56-4c3f-974f-fae4db4f60dd" providerId="ADAL" clId="{A8603F0F-C3B5-491C-8FB1-C86B7ED937D3}" dt="2019-05-27T10:14:27.266" v="316" actId="2696"/>
        <pc:sldMkLst>
          <pc:docMk/>
          <pc:sldMk cId="734453541" sldId="276"/>
        </pc:sldMkLst>
        <pc:spChg chg="del mod">
          <ac:chgData name="Heiko Carlier" userId="7edf1482-bd56-4c3f-974f-fae4db4f60dd" providerId="ADAL" clId="{A8603F0F-C3B5-491C-8FB1-C86B7ED937D3}" dt="2019-05-27T10:08:50.448" v="304"/>
          <ac:spMkLst>
            <pc:docMk/>
            <pc:sldMk cId="734453541" sldId="276"/>
            <ac:spMk id="2" creationId="{232E2F9B-42A3-4D0B-96E6-2845AB9A4392}"/>
          </ac:spMkLst>
        </pc:spChg>
        <pc:spChg chg="del">
          <ac:chgData name="Heiko Carlier" userId="7edf1482-bd56-4c3f-974f-fae4db4f60dd" providerId="ADAL" clId="{A8603F0F-C3B5-491C-8FB1-C86B7ED937D3}" dt="2019-05-27T09:07:46.152" v="60" actId="478"/>
          <ac:spMkLst>
            <pc:docMk/>
            <pc:sldMk cId="734453541" sldId="276"/>
            <ac:spMk id="3" creationId="{421F6657-2A32-45CF-BA3A-AAA95B23F016}"/>
          </ac:spMkLst>
        </pc:spChg>
        <pc:spChg chg="add mod">
          <ac:chgData name="Heiko Carlier" userId="7edf1482-bd56-4c3f-974f-fae4db4f60dd" providerId="ADAL" clId="{A8603F0F-C3B5-491C-8FB1-C86B7ED937D3}" dt="2019-05-27T09:36:14.445" v="185" actId="20577"/>
          <ac:spMkLst>
            <pc:docMk/>
            <pc:sldMk cId="734453541" sldId="276"/>
            <ac:spMk id="5" creationId="{1BB7DC9D-B158-44B2-AFC3-2A7772E65A94}"/>
          </ac:spMkLst>
        </pc:spChg>
        <pc:spChg chg="add mod">
          <ac:chgData name="Heiko Carlier" userId="7edf1482-bd56-4c3f-974f-fae4db4f60dd" providerId="ADAL" clId="{A8603F0F-C3B5-491C-8FB1-C86B7ED937D3}" dt="2019-05-27T10:08:50.448" v="304"/>
          <ac:spMkLst>
            <pc:docMk/>
            <pc:sldMk cId="734453541" sldId="276"/>
            <ac:spMk id="7" creationId="{CDEE3109-1AFA-4F86-BE83-E3B3047B2514}"/>
          </ac:spMkLst>
        </pc:spChg>
      </pc:sldChg>
      <pc:sldChg chg="addSp modSp add">
        <pc:chgData name="Heiko Carlier" userId="7edf1482-bd56-4c3f-974f-fae4db4f60dd" providerId="ADAL" clId="{A8603F0F-C3B5-491C-8FB1-C86B7ED937D3}" dt="2019-05-27T10:09:48.061" v="311" actId="1076"/>
        <pc:sldMkLst>
          <pc:docMk/>
          <pc:sldMk cId="1500123654" sldId="294"/>
        </pc:sldMkLst>
        <pc:spChg chg="mod">
          <ac:chgData name="Heiko Carlier" userId="7edf1482-bd56-4c3f-974f-fae4db4f60dd" providerId="ADAL" clId="{A8603F0F-C3B5-491C-8FB1-C86B7ED937D3}" dt="2019-05-27T09:32:57.680" v="146" actId="20577"/>
          <ac:spMkLst>
            <pc:docMk/>
            <pc:sldMk cId="1500123654" sldId="294"/>
            <ac:spMk id="6" creationId="{F3FD1530-7A26-43B7-BDBC-776CA0AF4E19}"/>
          </ac:spMkLst>
        </pc:spChg>
        <pc:spChg chg="add mod">
          <ac:chgData name="Heiko Carlier" userId="7edf1482-bd56-4c3f-974f-fae4db4f60dd" providerId="ADAL" clId="{A8603F0F-C3B5-491C-8FB1-C86B7ED937D3}" dt="2019-05-27T10:09:48.061" v="311" actId="1076"/>
          <ac:spMkLst>
            <pc:docMk/>
            <pc:sldMk cId="1500123654" sldId="294"/>
            <ac:spMk id="8" creationId="{9F0A2002-50B9-4798-B11F-495B157DBA10}"/>
          </ac:spMkLst>
        </pc:spChg>
        <pc:grpChg chg="mod">
          <ac:chgData name="Heiko Carlier" userId="7edf1482-bd56-4c3f-974f-fae4db4f60dd" providerId="ADAL" clId="{A8603F0F-C3B5-491C-8FB1-C86B7ED937D3}" dt="2019-05-27T10:09:42.854" v="309" actId="1076"/>
          <ac:grpSpMkLst>
            <pc:docMk/>
            <pc:sldMk cId="1500123654" sldId="294"/>
            <ac:grpSpMk id="5" creationId="{5F2DE714-A71F-4E20-8347-931615448A43}"/>
          </ac:grpSpMkLst>
        </pc:grpChg>
        <pc:picChg chg="mod">
          <ac:chgData name="Heiko Carlier" userId="7edf1482-bd56-4c3f-974f-fae4db4f60dd" providerId="ADAL" clId="{A8603F0F-C3B5-491C-8FB1-C86B7ED937D3}" dt="2019-05-27T10:09:00.888" v="307" actId="1076"/>
          <ac:picMkLst>
            <pc:docMk/>
            <pc:sldMk cId="1500123654" sldId="294"/>
            <ac:picMk id="9" creationId="{A6315FDF-7143-4AFE-9817-D50B1AC2D837}"/>
          </ac:picMkLst>
        </pc:picChg>
      </pc:sldChg>
      <pc:sldChg chg="modSp add">
        <pc:chgData name="Heiko Carlier" userId="7edf1482-bd56-4c3f-974f-fae4db4f60dd" providerId="ADAL" clId="{A8603F0F-C3B5-491C-8FB1-C86B7ED937D3}" dt="2019-05-27T09:46:14.954" v="296" actId="20577"/>
        <pc:sldMkLst>
          <pc:docMk/>
          <pc:sldMk cId="2747491409" sldId="295"/>
        </pc:sldMkLst>
        <pc:spChg chg="mod">
          <ac:chgData name="Heiko Carlier" userId="7edf1482-bd56-4c3f-974f-fae4db4f60dd" providerId="ADAL" clId="{A8603F0F-C3B5-491C-8FB1-C86B7ED937D3}" dt="2019-05-27T09:45:21.100" v="201" actId="20577"/>
          <ac:spMkLst>
            <pc:docMk/>
            <pc:sldMk cId="2747491409" sldId="295"/>
            <ac:spMk id="2" creationId="{EEC8C4F2-B127-4851-AA7A-C65A344DFB4C}"/>
          </ac:spMkLst>
        </pc:spChg>
        <pc:spChg chg="mod">
          <ac:chgData name="Heiko Carlier" userId="7edf1482-bd56-4c3f-974f-fae4db4f60dd" providerId="ADAL" clId="{A8603F0F-C3B5-491C-8FB1-C86B7ED937D3}" dt="2019-05-27T09:46:01.847" v="268" actId="14100"/>
          <ac:spMkLst>
            <pc:docMk/>
            <pc:sldMk cId="2747491409" sldId="295"/>
            <ac:spMk id="9" creationId="{D86EF6A6-500A-4A91-A2E1-F0C47DD2B807}"/>
          </ac:spMkLst>
        </pc:spChg>
        <pc:spChg chg="mod">
          <ac:chgData name="Heiko Carlier" userId="7edf1482-bd56-4c3f-974f-fae4db4f60dd" providerId="ADAL" clId="{A8603F0F-C3B5-491C-8FB1-C86B7ED937D3}" dt="2019-05-27T09:46:14.954" v="296" actId="20577"/>
          <ac:spMkLst>
            <pc:docMk/>
            <pc:sldMk cId="2747491409" sldId="295"/>
            <ac:spMk id="14" creationId="{5AAD554D-F3DB-4F30-BE89-EFFCDB063BD8}"/>
          </ac:spMkLst>
        </pc:spChg>
      </pc:sldChg>
      <pc:sldChg chg="addSp delSp modSp add">
        <pc:chgData name="Heiko Carlier" userId="7edf1482-bd56-4c3f-974f-fae4db4f60dd" providerId="ADAL" clId="{A8603F0F-C3B5-491C-8FB1-C86B7ED937D3}" dt="2019-05-27T10:08:12.721" v="301"/>
        <pc:sldMkLst>
          <pc:docMk/>
          <pc:sldMk cId="2122260996" sldId="296"/>
        </pc:sldMkLst>
        <pc:spChg chg="del mod">
          <ac:chgData name="Heiko Carlier" userId="7edf1482-bd56-4c3f-974f-fae4db4f60dd" providerId="ADAL" clId="{A8603F0F-C3B5-491C-8FB1-C86B7ED937D3}" dt="2019-05-27T10:08:09.412" v="300" actId="478"/>
          <ac:spMkLst>
            <pc:docMk/>
            <pc:sldMk cId="2122260996" sldId="296"/>
            <ac:spMk id="2" creationId="{A0EDE67D-D5C9-4E31-9183-1BDA6A913EC5}"/>
          </ac:spMkLst>
        </pc:spChg>
        <pc:spChg chg="add del mod">
          <ac:chgData name="Heiko Carlier" userId="7edf1482-bd56-4c3f-974f-fae4db4f60dd" providerId="ADAL" clId="{A8603F0F-C3B5-491C-8FB1-C86B7ED937D3}" dt="2019-05-27T10:08:12.721" v="301"/>
          <ac:spMkLst>
            <pc:docMk/>
            <pc:sldMk cId="2122260996" sldId="296"/>
            <ac:spMk id="12" creationId="{683E24AA-3936-44AD-9636-6C7851A15DC9}"/>
          </ac:spMkLst>
        </pc:spChg>
        <pc:spChg chg="add">
          <ac:chgData name="Heiko Carlier" userId="7edf1482-bd56-4c3f-974f-fae4db4f60dd" providerId="ADAL" clId="{A8603F0F-C3B5-491C-8FB1-C86B7ED937D3}" dt="2019-05-27T10:08:12.721" v="301"/>
          <ac:spMkLst>
            <pc:docMk/>
            <pc:sldMk cId="2122260996" sldId="296"/>
            <ac:spMk id="13" creationId="{B602571B-69B5-4676-B54B-D49DD1ADE0F1}"/>
          </ac:spMkLst>
        </pc:spChg>
      </pc:sldChg>
      <pc:sldChg chg="addSp delSp modSp add mod setBg">
        <pc:chgData name="Heiko Carlier" userId="7edf1482-bd56-4c3f-974f-fae4db4f60dd" providerId="ADAL" clId="{A8603F0F-C3B5-491C-8FB1-C86B7ED937D3}" dt="2019-05-27T10:23:57.994" v="426" actId="790"/>
        <pc:sldMkLst>
          <pc:docMk/>
          <pc:sldMk cId="187954990" sldId="304"/>
        </pc:sldMkLst>
        <pc:spChg chg="del">
          <ac:chgData name="Heiko Carlier" userId="7edf1482-bd56-4c3f-974f-fae4db4f60dd" providerId="ADAL" clId="{A8603F0F-C3B5-491C-8FB1-C86B7ED937D3}" dt="2019-05-27T10:10:29.495" v="315" actId="26606"/>
          <ac:spMkLst>
            <pc:docMk/>
            <pc:sldMk cId="187954990" sldId="304"/>
            <ac:spMk id="2" creationId="{C20E6C58-37EB-4704-A712-EFC91E9FDDCC}"/>
          </ac:spMkLst>
        </pc:spChg>
        <pc:spChg chg="del">
          <ac:chgData name="Heiko Carlier" userId="7edf1482-bd56-4c3f-974f-fae4db4f60dd" providerId="ADAL" clId="{A8603F0F-C3B5-491C-8FB1-C86B7ED937D3}" dt="2019-05-27T10:10:24.299" v="312" actId="931"/>
          <ac:spMkLst>
            <pc:docMk/>
            <pc:sldMk cId="187954990" sldId="304"/>
            <ac:spMk id="3" creationId="{E78B262F-8A7D-4916-AAD1-B0FF6E0F414C}"/>
          </ac:spMkLst>
        </pc:spChg>
        <pc:spChg chg="mod">
          <ac:chgData name="Heiko Carlier" userId="7edf1482-bd56-4c3f-974f-fae4db4f60dd" providerId="ADAL" clId="{A8603F0F-C3B5-491C-8FB1-C86B7ED937D3}" dt="2019-05-27T10:10:29.495" v="315" actId="26606"/>
          <ac:spMkLst>
            <pc:docMk/>
            <pc:sldMk cId="187954990" sldId="304"/>
            <ac:spMk id="4" creationId="{8EC299E9-E6E8-4974-8C67-700B8C91A64C}"/>
          </ac:spMkLst>
        </pc:spChg>
        <pc:spChg chg="add mod">
          <ac:chgData name="Heiko Carlier" userId="7edf1482-bd56-4c3f-974f-fae4db4f60dd" providerId="ADAL" clId="{A8603F0F-C3B5-491C-8FB1-C86B7ED937D3}" dt="2019-05-27T10:23:57.994" v="426" actId="790"/>
          <ac:spMkLst>
            <pc:docMk/>
            <pc:sldMk cId="187954990" sldId="304"/>
            <ac:spMk id="7" creationId="{39BCDA92-2477-4EFB-96B2-83A6A92E6BE3}"/>
          </ac:spMkLst>
        </pc:spChg>
        <pc:grpChg chg="add">
          <ac:chgData name="Heiko Carlier" userId="7edf1482-bd56-4c3f-974f-fae4db4f60dd" providerId="ADAL" clId="{A8603F0F-C3B5-491C-8FB1-C86B7ED937D3}" dt="2019-05-27T10:10:29.495" v="315" actId="26606"/>
          <ac:grpSpMkLst>
            <pc:docMk/>
            <pc:sldMk cId="187954990" sldId="304"/>
            <ac:grpSpMk id="11" creationId="{12D8CD66-6E34-4232-868C-F61EC84AFC0B}"/>
          </ac:grpSpMkLst>
        </pc:grpChg>
        <pc:picChg chg="del">
          <ac:chgData name="Heiko Carlier" userId="7edf1482-bd56-4c3f-974f-fae4db4f60dd" providerId="ADAL" clId="{A8603F0F-C3B5-491C-8FB1-C86B7ED937D3}" dt="2019-05-27T10:20:23.889" v="363" actId="478"/>
          <ac:picMkLst>
            <pc:docMk/>
            <pc:sldMk cId="187954990" sldId="304"/>
            <ac:picMk id="2" creationId="{46AA4FA7-F532-4031-8AC6-FE1E1860822E}"/>
          </ac:picMkLst>
        </pc:picChg>
        <pc:picChg chg="add mod">
          <ac:chgData name="Heiko Carlier" userId="7edf1482-bd56-4c3f-974f-fae4db4f60dd" providerId="ADAL" clId="{A8603F0F-C3B5-491C-8FB1-C86B7ED937D3}" dt="2019-05-27T10:10:29.495" v="315" actId="26606"/>
          <ac:picMkLst>
            <pc:docMk/>
            <pc:sldMk cId="187954990" sldId="304"/>
            <ac:picMk id="6" creationId="{F010CF26-A98E-4781-967E-C1FC11004E8C}"/>
          </ac:picMkLst>
        </pc:picChg>
      </pc:sldChg>
      <pc:sldChg chg="addSp delSp modSp add">
        <pc:chgData name="Heiko Carlier" userId="7edf1482-bd56-4c3f-974f-fae4db4f60dd" providerId="ADAL" clId="{A8603F0F-C3B5-491C-8FB1-C86B7ED937D3}" dt="2019-05-27T12:01:57.880" v="471" actId="14100"/>
        <pc:sldMkLst>
          <pc:docMk/>
          <pc:sldMk cId="4194772751" sldId="307"/>
        </pc:sldMkLst>
        <pc:spChg chg="mod">
          <ac:chgData name="Heiko Carlier" userId="7edf1482-bd56-4c3f-974f-fae4db4f60dd" providerId="ADAL" clId="{A8603F0F-C3B5-491C-8FB1-C86B7ED937D3}" dt="2019-05-27T12:01:06.574" v="442" actId="20577"/>
          <ac:spMkLst>
            <pc:docMk/>
            <pc:sldMk cId="4194772751" sldId="307"/>
            <ac:spMk id="6" creationId="{0A86637B-7AB5-42AA-AA48-7E5AEE462F07}"/>
          </ac:spMkLst>
        </pc:spChg>
        <pc:spChg chg="mod">
          <ac:chgData name="Heiko Carlier" userId="7edf1482-bd56-4c3f-974f-fae4db4f60dd" providerId="ADAL" clId="{A8603F0F-C3B5-491C-8FB1-C86B7ED937D3}" dt="2019-05-27T12:01:22.556" v="462" actId="20577"/>
          <ac:spMkLst>
            <pc:docMk/>
            <pc:sldMk cId="4194772751" sldId="307"/>
            <ac:spMk id="10" creationId="{27527714-4F00-4270-8851-337A5903B603}"/>
          </ac:spMkLst>
        </pc:spChg>
        <pc:spChg chg="mod">
          <ac:chgData name="Heiko Carlier" userId="7edf1482-bd56-4c3f-974f-fae4db4f60dd" providerId="ADAL" clId="{A8603F0F-C3B5-491C-8FB1-C86B7ED937D3}" dt="2019-05-27T12:01:13.482" v="445" actId="1076"/>
          <ac:spMkLst>
            <pc:docMk/>
            <pc:sldMk cId="4194772751" sldId="307"/>
            <ac:spMk id="11" creationId="{7B8CBFAA-15B1-420F-AE21-654330182226}"/>
          </ac:spMkLst>
        </pc:spChg>
        <pc:picChg chg="del">
          <ac:chgData name="Heiko Carlier" userId="7edf1482-bd56-4c3f-974f-fae4db4f60dd" providerId="ADAL" clId="{A8603F0F-C3B5-491C-8FB1-C86B7ED937D3}" dt="2019-05-27T11:57:54.702" v="429" actId="478"/>
          <ac:picMkLst>
            <pc:docMk/>
            <pc:sldMk cId="4194772751" sldId="307"/>
            <ac:picMk id="3" creationId="{B8AB58EF-FBFC-4DD1-A930-A892F7EFAB27}"/>
          </ac:picMkLst>
        </pc:picChg>
        <pc:picChg chg="add mod">
          <ac:chgData name="Heiko Carlier" userId="7edf1482-bd56-4c3f-974f-fae4db4f60dd" providerId="ADAL" clId="{A8603F0F-C3B5-491C-8FB1-C86B7ED937D3}" dt="2019-05-27T12:01:00.344" v="432" actId="1076"/>
          <ac:picMkLst>
            <pc:docMk/>
            <pc:sldMk cId="4194772751" sldId="307"/>
            <ac:picMk id="7" creationId="{3821EC1D-176D-4695-8A4F-0D9AD4B8C7D2}"/>
          </ac:picMkLst>
        </pc:picChg>
        <pc:picChg chg="del">
          <ac:chgData name="Heiko Carlier" userId="7edf1482-bd56-4c3f-974f-fae4db4f60dd" providerId="ADAL" clId="{A8603F0F-C3B5-491C-8FB1-C86B7ED937D3}" dt="2019-05-27T12:01:09.585" v="443" actId="478"/>
          <ac:picMkLst>
            <pc:docMk/>
            <pc:sldMk cId="4194772751" sldId="307"/>
            <ac:picMk id="9" creationId="{94D4920A-D4EB-4D91-B131-506F9E00FAFB}"/>
          </ac:picMkLst>
        </pc:picChg>
        <pc:picChg chg="add mod">
          <ac:chgData name="Heiko Carlier" userId="7edf1482-bd56-4c3f-974f-fae4db4f60dd" providerId="ADAL" clId="{A8603F0F-C3B5-491C-8FB1-C86B7ED937D3}" dt="2019-05-27T12:01:57.880" v="471" actId="14100"/>
          <ac:picMkLst>
            <pc:docMk/>
            <pc:sldMk cId="4194772751" sldId="307"/>
            <ac:picMk id="13" creationId="{96DA9BE6-4899-4648-ACA2-53CA3ED9B620}"/>
          </ac:picMkLst>
        </pc:picChg>
      </pc:sldChg>
    </pc:docChg>
  </pc:docChgLst>
  <pc:docChgLst>
    <pc:chgData name="Cloé Escudier" userId="2c2c6d60-d258-4fa6-8810-e174c162d561" providerId="ADAL" clId="{3CD57FF8-AFFD-4EEA-BFAD-FD7F4B885DD6}"/>
    <pc:docChg chg="undo custSel addSld delSld modSld sldOrd">
      <pc:chgData name="Cloé Escudier" userId="2c2c6d60-d258-4fa6-8810-e174c162d561" providerId="ADAL" clId="{3CD57FF8-AFFD-4EEA-BFAD-FD7F4B885DD6}" dt="2019-05-27T12:03:15.643" v="773" actId="313"/>
      <pc:docMkLst>
        <pc:docMk/>
      </pc:docMkLst>
      <pc:sldChg chg="modSp">
        <pc:chgData name="Cloé Escudier" userId="2c2c6d60-d258-4fa6-8810-e174c162d561" providerId="ADAL" clId="{3CD57FF8-AFFD-4EEA-BFAD-FD7F4B885DD6}" dt="2019-05-27T11:37:37.033" v="455" actId="113"/>
        <pc:sldMkLst>
          <pc:docMk/>
          <pc:sldMk cId="2967449687" sldId="256"/>
        </pc:sldMkLst>
        <pc:spChg chg="mod">
          <ac:chgData name="Cloé Escudier" userId="2c2c6d60-d258-4fa6-8810-e174c162d561" providerId="ADAL" clId="{3CD57FF8-AFFD-4EEA-BFAD-FD7F4B885DD6}" dt="2019-05-27T11:37:37.033" v="455" actId="113"/>
          <ac:spMkLst>
            <pc:docMk/>
            <pc:sldMk cId="2967449687" sldId="256"/>
            <ac:spMk id="2" creationId="{7598AA63-058D-47D9-BEEA-CB995C0F6542}"/>
          </ac:spMkLst>
        </pc:spChg>
      </pc:sldChg>
      <pc:sldChg chg="modSp">
        <pc:chgData name="Cloé Escudier" userId="2c2c6d60-d258-4fa6-8810-e174c162d561" providerId="ADAL" clId="{3CD57FF8-AFFD-4EEA-BFAD-FD7F4B885DD6}" dt="2019-05-27T09:53:28.422" v="326" actId="20577"/>
        <pc:sldMkLst>
          <pc:docMk/>
          <pc:sldMk cId="2725659751" sldId="270"/>
        </pc:sldMkLst>
        <pc:spChg chg="mod">
          <ac:chgData name="Cloé Escudier" userId="2c2c6d60-d258-4fa6-8810-e174c162d561" providerId="ADAL" clId="{3CD57FF8-AFFD-4EEA-BFAD-FD7F4B885DD6}" dt="2019-05-27T09:53:28.422" v="326" actId="20577"/>
          <ac:spMkLst>
            <pc:docMk/>
            <pc:sldMk cId="2725659751" sldId="270"/>
            <ac:spMk id="2" creationId="{D8F9B2D6-400C-4360-BA72-56E1D7F6661A}"/>
          </ac:spMkLst>
        </pc:spChg>
        <pc:spChg chg="mod">
          <ac:chgData name="Cloé Escudier" userId="2c2c6d60-d258-4fa6-8810-e174c162d561" providerId="ADAL" clId="{3CD57FF8-AFFD-4EEA-BFAD-FD7F4B885DD6}" dt="2019-05-26T20:44:38.627" v="74" actId="20577"/>
          <ac:spMkLst>
            <pc:docMk/>
            <pc:sldMk cId="2725659751" sldId="270"/>
            <ac:spMk id="3" creationId="{B9FF226A-CBA0-4944-9B10-937CFBE61E15}"/>
          </ac:spMkLst>
        </pc:spChg>
      </pc:sldChg>
      <pc:sldChg chg="modSp">
        <pc:chgData name="Cloé Escudier" userId="2c2c6d60-d258-4fa6-8810-e174c162d561" providerId="ADAL" clId="{3CD57FF8-AFFD-4EEA-BFAD-FD7F4B885DD6}" dt="2019-05-27T11:40:02.264" v="483" actId="20577"/>
        <pc:sldMkLst>
          <pc:docMk/>
          <pc:sldMk cId="1466032824" sldId="271"/>
        </pc:sldMkLst>
        <pc:spChg chg="mod">
          <ac:chgData name="Cloé Escudier" userId="2c2c6d60-d258-4fa6-8810-e174c162d561" providerId="ADAL" clId="{3CD57FF8-AFFD-4EEA-BFAD-FD7F4B885DD6}" dt="2019-05-27T11:40:02.264" v="483" actId="20577"/>
          <ac:spMkLst>
            <pc:docMk/>
            <pc:sldMk cId="1466032824" sldId="271"/>
            <ac:spMk id="2" creationId="{D8F9B2D6-400C-4360-BA72-56E1D7F6661A}"/>
          </ac:spMkLst>
        </pc:spChg>
        <pc:spChg chg="mod">
          <ac:chgData name="Cloé Escudier" userId="2c2c6d60-d258-4fa6-8810-e174c162d561" providerId="ADAL" clId="{3CD57FF8-AFFD-4EEA-BFAD-FD7F4B885DD6}" dt="2019-05-27T09:03:05.185" v="76" actId="5793"/>
          <ac:spMkLst>
            <pc:docMk/>
            <pc:sldMk cId="1466032824" sldId="271"/>
            <ac:spMk id="3" creationId="{B9FF226A-CBA0-4944-9B10-937CFBE61E15}"/>
          </ac:spMkLst>
        </pc:spChg>
      </pc:sldChg>
      <pc:sldChg chg="modSp">
        <pc:chgData name="Cloé Escudier" userId="2c2c6d60-d258-4fa6-8810-e174c162d561" providerId="ADAL" clId="{3CD57FF8-AFFD-4EEA-BFAD-FD7F4B885DD6}" dt="2019-05-27T12:03:15.643" v="773" actId="313"/>
        <pc:sldMkLst>
          <pc:docMk/>
          <pc:sldMk cId="1428908274" sldId="272"/>
        </pc:sldMkLst>
        <pc:spChg chg="mod">
          <ac:chgData name="Cloé Escudier" userId="2c2c6d60-d258-4fa6-8810-e174c162d561" providerId="ADAL" clId="{3CD57FF8-AFFD-4EEA-BFAD-FD7F4B885DD6}" dt="2019-05-27T11:41:08.874" v="529" actId="113"/>
          <ac:spMkLst>
            <pc:docMk/>
            <pc:sldMk cId="1428908274" sldId="272"/>
            <ac:spMk id="2" creationId="{D8F9B2D6-400C-4360-BA72-56E1D7F6661A}"/>
          </ac:spMkLst>
        </pc:spChg>
        <pc:spChg chg="mod">
          <ac:chgData name="Cloé Escudier" userId="2c2c6d60-d258-4fa6-8810-e174c162d561" providerId="ADAL" clId="{3CD57FF8-AFFD-4EEA-BFAD-FD7F4B885DD6}" dt="2019-05-27T12:02:59.212" v="772" actId="20577"/>
          <ac:spMkLst>
            <pc:docMk/>
            <pc:sldMk cId="1428908274" sldId="272"/>
            <ac:spMk id="3" creationId="{B9FF226A-CBA0-4944-9B10-937CFBE61E15}"/>
          </ac:spMkLst>
        </pc:spChg>
        <pc:spChg chg="mod">
          <ac:chgData name="Cloé Escudier" userId="2c2c6d60-d258-4fa6-8810-e174c162d561" providerId="ADAL" clId="{3CD57FF8-AFFD-4EEA-BFAD-FD7F4B885DD6}" dt="2019-05-27T12:03:15.643" v="773" actId="313"/>
          <ac:spMkLst>
            <pc:docMk/>
            <pc:sldMk cId="1428908274" sldId="272"/>
            <ac:spMk id="11" creationId="{02928E10-7B5B-B84D-9C94-553182217193}"/>
          </ac:spMkLst>
        </pc:spChg>
      </pc:sldChg>
      <pc:sldChg chg="modSp">
        <pc:chgData name="Cloé Escudier" userId="2c2c6d60-d258-4fa6-8810-e174c162d561" providerId="ADAL" clId="{3CD57FF8-AFFD-4EEA-BFAD-FD7F4B885DD6}" dt="2019-05-27T11:41:30.504" v="553" actId="113"/>
        <pc:sldMkLst>
          <pc:docMk/>
          <pc:sldMk cId="4108353093" sldId="273"/>
        </pc:sldMkLst>
        <pc:spChg chg="mod">
          <ac:chgData name="Cloé Escudier" userId="2c2c6d60-d258-4fa6-8810-e174c162d561" providerId="ADAL" clId="{3CD57FF8-AFFD-4EEA-BFAD-FD7F4B885DD6}" dt="2019-05-27T11:41:30.504" v="553" actId="113"/>
          <ac:spMkLst>
            <pc:docMk/>
            <pc:sldMk cId="4108353093" sldId="273"/>
            <ac:spMk id="2" creationId="{D8F9B2D6-400C-4360-BA72-56E1D7F6661A}"/>
          </ac:spMkLst>
        </pc:spChg>
      </pc:sldChg>
      <pc:sldChg chg="modSp">
        <pc:chgData name="Cloé Escudier" userId="2c2c6d60-d258-4fa6-8810-e174c162d561" providerId="ADAL" clId="{3CD57FF8-AFFD-4EEA-BFAD-FD7F4B885DD6}" dt="2019-05-27T11:41:51.207" v="573" actId="1076"/>
        <pc:sldMkLst>
          <pc:docMk/>
          <pc:sldMk cId="2186333540" sldId="274"/>
        </pc:sldMkLst>
        <pc:spChg chg="mod">
          <ac:chgData name="Cloé Escudier" userId="2c2c6d60-d258-4fa6-8810-e174c162d561" providerId="ADAL" clId="{3CD57FF8-AFFD-4EEA-BFAD-FD7F4B885DD6}" dt="2019-05-27T11:41:51.207" v="573" actId="1076"/>
          <ac:spMkLst>
            <pc:docMk/>
            <pc:sldMk cId="2186333540" sldId="274"/>
            <ac:spMk id="2" creationId="{D8F9B2D6-400C-4360-BA72-56E1D7F6661A}"/>
          </ac:spMkLst>
        </pc:spChg>
      </pc:sldChg>
      <pc:sldChg chg="del">
        <pc:chgData name="Cloé Escudier" userId="2c2c6d60-d258-4fa6-8810-e174c162d561" providerId="ADAL" clId="{3CD57FF8-AFFD-4EEA-BFAD-FD7F4B885DD6}" dt="2019-05-27T09:02:42.316" v="75" actId="2696"/>
        <pc:sldMkLst>
          <pc:docMk/>
          <pc:sldMk cId="1208115470" sldId="275"/>
        </pc:sldMkLst>
      </pc:sldChg>
      <pc:sldChg chg="modSp add">
        <pc:chgData name="Cloé Escudier" userId="2c2c6d60-d258-4fa6-8810-e174c162d561" providerId="ADAL" clId="{3CD57FF8-AFFD-4EEA-BFAD-FD7F4B885DD6}" dt="2019-05-27T11:37:32.073" v="454" actId="113"/>
        <pc:sldMkLst>
          <pc:docMk/>
          <pc:sldMk cId="3908953691" sldId="277"/>
        </pc:sldMkLst>
        <pc:spChg chg="mod">
          <ac:chgData name="Cloé Escudier" userId="2c2c6d60-d258-4fa6-8810-e174c162d561" providerId="ADAL" clId="{3CD57FF8-AFFD-4EEA-BFAD-FD7F4B885DD6}" dt="2019-05-27T11:37:32.073" v="454" actId="113"/>
          <ac:spMkLst>
            <pc:docMk/>
            <pc:sldMk cId="3908953691" sldId="277"/>
            <ac:spMk id="2" creationId="{67CBCB73-B3AB-4149-9DA9-D295E014157C}"/>
          </ac:spMkLst>
        </pc:spChg>
        <pc:spChg chg="mod">
          <ac:chgData name="Cloé Escudier" userId="2c2c6d60-d258-4fa6-8810-e174c162d561" providerId="ADAL" clId="{3CD57FF8-AFFD-4EEA-BFAD-FD7F4B885DD6}" dt="2019-05-27T11:35:50.474" v="428" actId="20577"/>
          <ac:spMkLst>
            <pc:docMk/>
            <pc:sldMk cId="3908953691" sldId="277"/>
            <ac:spMk id="3" creationId="{FE9CEBBA-C240-466A-8FE1-A6AF943D7212}"/>
          </ac:spMkLst>
        </pc:spChg>
      </pc:sldChg>
      <pc:sldChg chg="modSp">
        <pc:chgData name="Cloé Escudier" userId="2c2c6d60-d258-4fa6-8810-e174c162d561" providerId="ADAL" clId="{3CD57FF8-AFFD-4EEA-BFAD-FD7F4B885DD6}" dt="2019-05-27T11:42:57.026" v="614" actId="113"/>
        <pc:sldMkLst>
          <pc:docMk/>
          <pc:sldMk cId="1500123654" sldId="294"/>
        </pc:sldMkLst>
        <pc:spChg chg="mod">
          <ac:chgData name="Cloé Escudier" userId="2c2c6d60-d258-4fa6-8810-e174c162d561" providerId="ADAL" clId="{3CD57FF8-AFFD-4EEA-BFAD-FD7F4B885DD6}" dt="2019-05-27T11:42:57.026" v="614" actId="113"/>
          <ac:spMkLst>
            <pc:docMk/>
            <pc:sldMk cId="1500123654" sldId="294"/>
            <ac:spMk id="8" creationId="{9F0A2002-50B9-4798-B11F-495B157DBA10}"/>
          </ac:spMkLst>
        </pc:spChg>
      </pc:sldChg>
      <pc:sldChg chg="modSp">
        <pc:chgData name="Cloé Escudier" userId="2c2c6d60-d258-4fa6-8810-e174c162d561" providerId="ADAL" clId="{3CD57FF8-AFFD-4EEA-BFAD-FD7F4B885DD6}" dt="2019-05-27T11:43:29.849" v="652" actId="113"/>
        <pc:sldMkLst>
          <pc:docMk/>
          <pc:sldMk cId="2747491409" sldId="295"/>
        </pc:sldMkLst>
        <pc:spChg chg="mod">
          <ac:chgData name="Cloé Escudier" userId="2c2c6d60-d258-4fa6-8810-e174c162d561" providerId="ADAL" clId="{3CD57FF8-AFFD-4EEA-BFAD-FD7F4B885DD6}" dt="2019-05-27T11:43:29.849" v="652" actId="113"/>
          <ac:spMkLst>
            <pc:docMk/>
            <pc:sldMk cId="2747491409" sldId="295"/>
            <ac:spMk id="2" creationId="{EEC8C4F2-B127-4851-AA7A-C65A344DFB4C}"/>
          </ac:spMkLst>
        </pc:spChg>
      </pc:sldChg>
      <pc:sldChg chg="modSp">
        <pc:chgData name="Cloé Escudier" userId="2c2c6d60-d258-4fa6-8810-e174c162d561" providerId="ADAL" clId="{3CD57FF8-AFFD-4EEA-BFAD-FD7F4B885DD6}" dt="2019-05-27T11:43:16.960" v="633" actId="113"/>
        <pc:sldMkLst>
          <pc:docMk/>
          <pc:sldMk cId="2122260996" sldId="296"/>
        </pc:sldMkLst>
        <pc:spChg chg="mod">
          <ac:chgData name="Cloé Escudier" userId="2c2c6d60-d258-4fa6-8810-e174c162d561" providerId="ADAL" clId="{3CD57FF8-AFFD-4EEA-BFAD-FD7F4B885DD6}" dt="2019-05-27T11:43:16.960" v="633" actId="113"/>
          <ac:spMkLst>
            <pc:docMk/>
            <pc:sldMk cId="2122260996" sldId="296"/>
            <ac:spMk id="13" creationId="{B602571B-69B5-4676-B54B-D49DD1ADE0F1}"/>
          </ac:spMkLst>
        </pc:spChg>
      </pc:sldChg>
      <pc:sldChg chg="add">
        <pc:chgData name="Cloé Escudier" userId="2c2c6d60-d258-4fa6-8810-e174c162d561" providerId="ADAL" clId="{3CD57FF8-AFFD-4EEA-BFAD-FD7F4B885DD6}" dt="2019-05-27T09:45:53.053" v="257"/>
        <pc:sldMkLst>
          <pc:docMk/>
          <pc:sldMk cId="3650698381" sldId="296"/>
        </pc:sldMkLst>
      </pc:sldChg>
      <pc:sldChg chg="modSp">
        <pc:chgData name="Cloé Escudier" userId="2c2c6d60-d258-4fa6-8810-e174c162d561" providerId="ADAL" clId="{3CD57FF8-AFFD-4EEA-BFAD-FD7F4B885DD6}" dt="2019-05-27T11:42:26.674" v="595" actId="113"/>
        <pc:sldMkLst>
          <pc:docMk/>
          <pc:sldMk cId="1818322318" sldId="297"/>
        </pc:sldMkLst>
        <pc:spChg chg="mod">
          <ac:chgData name="Cloé Escudier" userId="2c2c6d60-d258-4fa6-8810-e174c162d561" providerId="ADAL" clId="{3CD57FF8-AFFD-4EEA-BFAD-FD7F4B885DD6}" dt="2019-05-27T11:42:26.674" v="595" actId="113"/>
          <ac:spMkLst>
            <pc:docMk/>
            <pc:sldMk cId="1818322318" sldId="297"/>
            <ac:spMk id="2" creationId="{D8F9B2D6-400C-4360-BA72-56E1D7F6661A}"/>
          </ac:spMkLst>
        </pc:spChg>
      </pc:sldChg>
      <pc:sldChg chg="modSp add">
        <pc:chgData name="Cloé Escudier" userId="2c2c6d60-d258-4fa6-8810-e174c162d561" providerId="ADAL" clId="{3CD57FF8-AFFD-4EEA-BFAD-FD7F4B885DD6}" dt="2019-05-27T11:54:06.731" v="739" actId="20577"/>
        <pc:sldMkLst>
          <pc:docMk/>
          <pc:sldMk cId="3474727956" sldId="298"/>
        </pc:sldMkLst>
        <pc:spChg chg="mod">
          <ac:chgData name="Cloé Escudier" userId="2c2c6d60-d258-4fa6-8810-e174c162d561" providerId="ADAL" clId="{3CD57FF8-AFFD-4EEA-BFAD-FD7F4B885DD6}" dt="2019-05-27T11:43:46.371" v="654" actId="113"/>
          <ac:spMkLst>
            <pc:docMk/>
            <pc:sldMk cId="3474727956" sldId="298"/>
            <ac:spMk id="2" creationId="{E5087D72-01C0-4BC4-A35D-BD18FCA31BA6}"/>
          </ac:spMkLst>
        </pc:spChg>
        <pc:spChg chg="mod">
          <ac:chgData name="Cloé Escudier" userId="2c2c6d60-d258-4fa6-8810-e174c162d561" providerId="ADAL" clId="{3CD57FF8-AFFD-4EEA-BFAD-FD7F4B885DD6}" dt="2019-05-27T11:54:06.731" v="739" actId="20577"/>
          <ac:spMkLst>
            <pc:docMk/>
            <pc:sldMk cId="3474727956" sldId="298"/>
            <ac:spMk id="3" creationId="{BAC52EEE-71BF-47C4-A6D8-0D99E0F38D9F}"/>
          </ac:spMkLst>
        </pc:spChg>
      </pc:sldChg>
      <pc:sldChg chg="modSp add">
        <pc:chgData name="Cloé Escudier" userId="2c2c6d60-d258-4fa6-8810-e174c162d561" providerId="ADAL" clId="{3CD57FF8-AFFD-4EEA-BFAD-FD7F4B885DD6}" dt="2019-05-27T11:43:40.729" v="653" actId="113"/>
        <pc:sldMkLst>
          <pc:docMk/>
          <pc:sldMk cId="2197228868" sldId="300"/>
        </pc:sldMkLst>
        <pc:spChg chg="mod">
          <ac:chgData name="Cloé Escudier" userId="2c2c6d60-d258-4fa6-8810-e174c162d561" providerId="ADAL" clId="{3CD57FF8-AFFD-4EEA-BFAD-FD7F4B885DD6}" dt="2019-05-27T11:43:40.729" v="653" actId="113"/>
          <ac:spMkLst>
            <pc:docMk/>
            <pc:sldMk cId="2197228868" sldId="300"/>
            <ac:spMk id="2" creationId="{CC8BC6B2-3019-404F-A43A-8B3B11DFBD8C}"/>
          </ac:spMkLst>
        </pc:spChg>
      </pc:sldChg>
      <pc:sldChg chg="modSp">
        <pc:chgData name="Cloé Escudier" userId="2c2c6d60-d258-4fa6-8810-e174c162d561" providerId="ADAL" clId="{3CD57FF8-AFFD-4EEA-BFAD-FD7F4B885DD6}" dt="2019-05-27T11:51:49.101" v="708" actId="14100"/>
        <pc:sldMkLst>
          <pc:docMk/>
          <pc:sldMk cId="3313347154" sldId="301"/>
        </pc:sldMkLst>
        <pc:spChg chg="mod">
          <ac:chgData name="Cloé Escudier" userId="2c2c6d60-d258-4fa6-8810-e174c162d561" providerId="ADAL" clId="{3CD57FF8-AFFD-4EEA-BFAD-FD7F4B885DD6}" dt="2019-05-27T11:40:33.260" v="507" actId="113"/>
          <ac:spMkLst>
            <pc:docMk/>
            <pc:sldMk cId="3313347154" sldId="301"/>
            <ac:spMk id="2" creationId="{D8F9B2D6-400C-4360-BA72-56E1D7F6661A}"/>
          </ac:spMkLst>
        </pc:spChg>
        <pc:spChg chg="mod">
          <ac:chgData name="Cloé Escudier" userId="2c2c6d60-d258-4fa6-8810-e174c162d561" providerId="ADAL" clId="{3CD57FF8-AFFD-4EEA-BFAD-FD7F4B885DD6}" dt="2019-05-27T11:51:32.113" v="706" actId="20577"/>
          <ac:spMkLst>
            <pc:docMk/>
            <pc:sldMk cId="3313347154" sldId="301"/>
            <ac:spMk id="7" creationId="{ED8213A5-14DD-4D98-A389-1EAD593629DA}"/>
          </ac:spMkLst>
        </pc:spChg>
        <pc:picChg chg="mod">
          <ac:chgData name="Cloé Escudier" userId="2c2c6d60-d258-4fa6-8810-e174c162d561" providerId="ADAL" clId="{3CD57FF8-AFFD-4EEA-BFAD-FD7F4B885DD6}" dt="2019-05-27T11:49:43.490" v="689" actId="1076"/>
          <ac:picMkLst>
            <pc:docMk/>
            <pc:sldMk cId="3313347154" sldId="301"/>
            <ac:picMk id="5" creationId="{749E8654-D36C-4D04-A570-59106968AE23}"/>
          </ac:picMkLst>
        </pc:picChg>
        <pc:cxnChg chg="mod">
          <ac:chgData name="Cloé Escudier" userId="2c2c6d60-d258-4fa6-8810-e174c162d561" providerId="ADAL" clId="{3CD57FF8-AFFD-4EEA-BFAD-FD7F4B885DD6}" dt="2019-05-27T11:51:49.101" v="708" actId="14100"/>
          <ac:cxnSpMkLst>
            <pc:docMk/>
            <pc:sldMk cId="3313347154" sldId="301"/>
            <ac:cxnSpMk id="3" creationId="{B4A32B73-DCEE-FF46-890B-B4B809540A28}"/>
          </ac:cxnSpMkLst>
        </pc:cxnChg>
      </pc:sldChg>
      <pc:sldChg chg="modSp add">
        <pc:chgData name="Cloé Escudier" userId="2c2c6d60-d258-4fa6-8810-e174c162d561" providerId="ADAL" clId="{3CD57FF8-AFFD-4EEA-BFAD-FD7F4B885DD6}" dt="2019-05-27T09:52:22.509" v="319" actId="20577"/>
        <pc:sldMkLst>
          <pc:docMk/>
          <pc:sldMk cId="2451972776" sldId="302"/>
        </pc:sldMkLst>
        <pc:spChg chg="mod">
          <ac:chgData name="Cloé Escudier" userId="2c2c6d60-d258-4fa6-8810-e174c162d561" providerId="ADAL" clId="{3CD57FF8-AFFD-4EEA-BFAD-FD7F4B885DD6}" dt="2019-05-27T09:52:22.509" v="319" actId="20577"/>
          <ac:spMkLst>
            <pc:docMk/>
            <pc:sldMk cId="2451972776" sldId="302"/>
            <ac:spMk id="2" creationId="{E3D5E3E6-394F-4CD0-A902-49F2EF896D23}"/>
          </ac:spMkLst>
        </pc:spChg>
      </pc:sldChg>
      <pc:sldChg chg="addSp delSp modSp ord">
        <pc:chgData name="Cloé Escudier" userId="2c2c6d60-d258-4fa6-8810-e174c162d561" providerId="ADAL" clId="{3CD57FF8-AFFD-4EEA-BFAD-FD7F4B885DD6}" dt="2019-05-27T10:06:35.680" v="354"/>
        <pc:sldMkLst>
          <pc:docMk/>
          <pc:sldMk cId="1516565516" sldId="303"/>
        </pc:sldMkLst>
        <pc:spChg chg="del">
          <ac:chgData name="Cloé Escudier" userId="2c2c6d60-d258-4fa6-8810-e174c162d561" providerId="ADAL" clId="{3CD57FF8-AFFD-4EEA-BFAD-FD7F4B885DD6}" dt="2019-05-27T09:57:15.170" v="327" actId="931"/>
          <ac:spMkLst>
            <pc:docMk/>
            <pc:sldMk cId="1516565516" sldId="303"/>
            <ac:spMk id="3" creationId="{B9FF226A-CBA0-4944-9B10-937CFBE61E15}"/>
          </ac:spMkLst>
        </pc:spChg>
        <pc:spChg chg="add del mod">
          <ac:chgData name="Cloé Escudier" userId="2c2c6d60-d258-4fa6-8810-e174c162d561" providerId="ADAL" clId="{3CD57FF8-AFFD-4EEA-BFAD-FD7F4B885DD6}" dt="2019-05-27T09:58:18.320" v="329" actId="931"/>
          <ac:spMkLst>
            <pc:docMk/>
            <pc:sldMk cId="1516565516" sldId="303"/>
            <ac:spMk id="8" creationId="{12EB04AE-0F6C-4103-A3B0-321E77E32EA8}"/>
          </ac:spMkLst>
        </pc:spChg>
        <pc:picChg chg="add del mod">
          <ac:chgData name="Cloé Escudier" userId="2c2c6d60-d258-4fa6-8810-e174c162d561" providerId="ADAL" clId="{3CD57FF8-AFFD-4EEA-BFAD-FD7F4B885DD6}" dt="2019-05-27T09:57:22.666" v="328" actId="478"/>
          <ac:picMkLst>
            <pc:docMk/>
            <pc:sldMk cId="1516565516" sldId="303"/>
            <ac:picMk id="6" creationId="{98020BFD-1D80-44A0-B9F2-C17BF3A69F8C}"/>
          </ac:picMkLst>
        </pc:picChg>
        <pc:picChg chg="add mod">
          <ac:chgData name="Cloé Escudier" userId="2c2c6d60-d258-4fa6-8810-e174c162d561" providerId="ADAL" clId="{3CD57FF8-AFFD-4EEA-BFAD-FD7F4B885DD6}" dt="2019-05-27T10:03:12.949" v="351" actId="1076"/>
          <ac:picMkLst>
            <pc:docMk/>
            <pc:sldMk cId="1516565516" sldId="303"/>
            <ac:picMk id="10" creationId="{FD1FAE2B-968F-4FA4-A450-7A69DC49D996}"/>
          </ac:picMkLst>
        </pc:picChg>
        <pc:picChg chg="add mod">
          <ac:chgData name="Cloé Escudier" userId="2c2c6d60-d258-4fa6-8810-e174c162d561" providerId="ADAL" clId="{3CD57FF8-AFFD-4EEA-BFAD-FD7F4B885DD6}" dt="2019-05-27T10:03:17.197" v="352" actId="1076"/>
          <ac:picMkLst>
            <pc:docMk/>
            <pc:sldMk cId="1516565516" sldId="303"/>
            <ac:picMk id="12" creationId="{489BD204-B6EF-4A82-9DB9-6C968620E0D9}"/>
          </ac:picMkLst>
        </pc:picChg>
        <pc:picChg chg="add mod">
          <ac:chgData name="Cloé Escudier" userId="2c2c6d60-d258-4fa6-8810-e174c162d561" providerId="ADAL" clId="{3CD57FF8-AFFD-4EEA-BFAD-FD7F4B885DD6}" dt="2019-05-27T10:03:19.667" v="353" actId="1076"/>
          <ac:picMkLst>
            <pc:docMk/>
            <pc:sldMk cId="1516565516" sldId="303"/>
            <ac:picMk id="14" creationId="{DF96C3E0-BC2F-4CCB-BBB0-379E722DDE1E}"/>
          </ac:picMkLst>
        </pc:picChg>
      </pc:sldChg>
      <pc:sldChg chg="modSp">
        <pc:chgData name="Cloé Escudier" userId="2c2c6d60-d258-4fa6-8810-e174c162d561" providerId="ADAL" clId="{3CD57FF8-AFFD-4EEA-BFAD-FD7F4B885DD6}" dt="2019-05-27T11:52:26.604" v="709" actId="1076"/>
        <pc:sldMkLst>
          <pc:docMk/>
          <pc:sldMk cId="187954990" sldId="304"/>
        </pc:sldMkLst>
        <pc:spChg chg="mod">
          <ac:chgData name="Cloé Escudier" userId="2c2c6d60-d258-4fa6-8810-e174c162d561" providerId="ADAL" clId="{3CD57FF8-AFFD-4EEA-BFAD-FD7F4B885DD6}" dt="2019-05-27T11:52:26.604" v="709" actId="1076"/>
          <ac:spMkLst>
            <pc:docMk/>
            <pc:sldMk cId="187954990" sldId="304"/>
            <ac:spMk id="7" creationId="{39BCDA92-2477-4EFB-96B2-83A6A92E6BE3}"/>
          </ac:spMkLst>
        </pc:spChg>
      </pc:sldChg>
      <pc:sldChg chg="modSp ord">
        <pc:chgData name="Cloé Escudier" userId="2c2c6d60-d258-4fa6-8810-e174c162d561" providerId="ADAL" clId="{3CD57FF8-AFFD-4EEA-BFAD-FD7F4B885DD6}" dt="2019-05-27T11:56:18.494" v="764" actId="113"/>
        <pc:sldMkLst>
          <pc:docMk/>
          <pc:sldMk cId="2097726466" sldId="306"/>
        </pc:sldMkLst>
        <pc:spChg chg="mod">
          <ac:chgData name="Cloé Escudier" userId="2c2c6d60-d258-4fa6-8810-e174c162d561" providerId="ADAL" clId="{3CD57FF8-AFFD-4EEA-BFAD-FD7F4B885DD6}" dt="2019-05-27T11:56:18.494" v="764" actId="113"/>
          <ac:spMkLst>
            <pc:docMk/>
            <pc:sldMk cId="2097726466" sldId="306"/>
            <ac:spMk id="2" creationId="{D8F9B2D6-400C-4360-BA72-56E1D7F6661A}"/>
          </ac:spMkLst>
        </pc:spChg>
      </pc:sldChg>
    </pc:docChg>
  </pc:docChgLst>
  <pc:docChgLst>
    <pc:chgData name="Corentin Pion" userId="e7814032-83b9-4ceb-abde-689cbf9f5843" providerId="ADAL" clId="{D0078FD8-EE69-9349-9275-E9C5C08A4905}"/>
    <pc:docChg chg="custSel modSld">
      <pc:chgData name="Corentin Pion" userId="e7814032-83b9-4ceb-abde-689cbf9f5843" providerId="ADAL" clId="{D0078FD8-EE69-9349-9275-E9C5C08A4905}" dt="2019-05-27T11:55:48.205" v="330" actId="1076"/>
      <pc:docMkLst>
        <pc:docMk/>
      </pc:docMkLst>
      <pc:sldChg chg="addSp delSp modSp">
        <pc:chgData name="Corentin Pion" userId="e7814032-83b9-4ceb-abde-689cbf9f5843" providerId="ADAL" clId="{D0078FD8-EE69-9349-9275-E9C5C08A4905}" dt="2019-05-27T11:55:48.205" v="330" actId="1076"/>
        <pc:sldMkLst>
          <pc:docMk/>
          <pc:sldMk cId="1428908274" sldId="272"/>
        </pc:sldMkLst>
        <pc:spChg chg="mod">
          <ac:chgData name="Corentin Pion" userId="e7814032-83b9-4ceb-abde-689cbf9f5843" providerId="ADAL" clId="{D0078FD8-EE69-9349-9275-E9C5C08A4905}" dt="2019-05-27T11:54:20.011" v="301" actId="20577"/>
          <ac:spMkLst>
            <pc:docMk/>
            <pc:sldMk cId="1428908274" sldId="272"/>
            <ac:spMk id="3" creationId="{B9FF226A-CBA0-4944-9B10-937CFBE61E15}"/>
          </ac:spMkLst>
        </pc:spChg>
        <pc:spChg chg="mod">
          <ac:chgData name="Corentin Pion" userId="e7814032-83b9-4ceb-abde-689cbf9f5843" providerId="ADAL" clId="{D0078FD8-EE69-9349-9275-E9C5C08A4905}" dt="2019-05-27T11:50:28.237" v="190" actId="1076"/>
          <ac:spMkLst>
            <pc:docMk/>
            <pc:sldMk cId="1428908274" sldId="272"/>
            <ac:spMk id="6" creationId="{71692B0A-2138-4F71-8C28-CD341B0A9EF4}"/>
          </ac:spMkLst>
        </pc:spChg>
        <pc:spChg chg="add mod">
          <ac:chgData name="Corentin Pion" userId="e7814032-83b9-4ceb-abde-689cbf9f5843" providerId="ADAL" clId="{D0078FD8-EE69-9349-9275-E9C5C08A4905}" dt="2019-05-27T11:53:07.429" v="260" actId="1076"/>
          <ac:spMkLst>
            <pc:docMk/>
            <pc:sldMk cId="1428908274" sldId="272"/>
            <ac:spMk id="11" creationId="{02928E10-7B5B-B84D-9C94-553182217193}"/>
          </ac:spMkLst>
        </pc:spChg>
        <pc:spChg chg="add mod">
          <ac:chgData name="Corentin Pion" userId="e7814032-83b9-4ceb-abde-689cbf9f5843" providerId="ADAL" clId="{D0078FD8-EE69-9349-9275-E9C5C08A4905}" dt="2019-05-27T11:55:48.205" v="330" actId="1076"/>
          <ac:spMkLst>
            <pc:docMk/>
            <pc:sldMk cId="1428908274" sldId="272"/>
            <ac:spMk id="15" creationId="{B0E7A9CD-11B0-6A41-8956-47195753D10D}"/>
          </ac:spMkLst>
        </pc:spChg>
        <pc:cxnChg chg="add mod">
          <ac:chgData name="Corentin Pion" userId="e7814032-83b9-4ceb-abde-689cbf9f5843" providerId="ADAL" clId="{D0078FD8-EE69-9349-9275-E9C5C08A4905}" dt="2019-05-27T11:50:28.237" v="190" actId="1076"/>
          <ac:cxnSpMkLst>
            <pc:docMk/>
            <pc:sldMk cId="1428908274" sldId="272"/>
            <ac:cxnSpMk id="5" creationId="{7CEFAE0B-E951-A542-AC2A-8D026C6555F4}"/>
          </ac:cxnSpMkLst>
        </pc:cxnChg>
        <pc:cxnChg chg="add mod">
          <ac:chgData name="Corentin Pion" userId="e7814032-83b9-4ceb-abde-689cbf9f5843" providerId="ADAL" clId="{D0078FD8-EE69-9349-9275-E9C5C08A4905}" dt="2019-05-27T11:50:41.688" v="193" actId="1076"/>
          <ac:cxnSpMkLst>
            <pc:docMk/>
            <pc:sldMk cId="1428908274" sldId="272"/>
            <ac:cxnSpMk id="10" creationId="{198DAB04-5678-ED43-A78B-E6B5C8C5A064}"/>
          </ac:cxnSpMkLst>
        </pc:cxnChg>
        <pc:cxnChg chg="add del">
          <ac:chgData name="Corentin Pion" userId="e7814032-83b9-4ceb-abde-689cbf9f5843" providerId="ADAL" clId="{D0078FD8-EE69-9349-9275-E9C5C08A4905}" dt="2019-05-27T11:54:50.106" v="303" actId="478"/>
          <ac:cxnSpMkLst>
            <pc:docMk/>
            <pc:sldMk cId="1428908274" sldId="272"/>
            <ac:cxnSpMk id="12" creationId="{AD683CB0-EF74-DB44-B956-170E2D0AA1D6}"/>
          </ac:cxnSpMkLst>
        </pc:cxnChg>
        <pc:cxnChg chg="add mod">
          <ac:chgData name="Corentin Pion" userId="e7814032-83b9-4ceb-abde-689cbf9f5843" providerId="ADAL" clId="{D0078FD8-EE69-9349-9275-E9C5C08A4905}" dt="2019-05-27T11:54:59.556" v="305" actId="1076"/>
          <ac:cxnSpMkLst>
            <pc:docMk/>
            <pc:sldMk cId="1428908274" sldId="272"/>
            <ac:cxnSpMk id="14" creationId="{84E93678-78F2-6E43-8EA6-DF967F2C5562}"/>
          </ac:cxnSpMkLst>
        </pc:cxnChg>
      </pc:sldChg>
      <pc:sldChg chg="addSp modSp">
        <pc:chgData name="Corentin Pion" userId="e7814032-83b9-4ceb-abde-689cbf9f5843" providerId="ADAL" clId="{D0078FD8-EE69-9349-9275-E9C5C08A4905}" dt="2019-05-27T11:43:57.782" v="184" actId="14100"/>
        <pc:sldMkLst>
          <pc:docMk/>
          <pc:sldMk cId="3313347154" sldId="301"/>
        </pc:sldMkLst>
        <pc:spChg chg="mod">
          <ac:chgData name="Corentin Pion" userId="e7814032-83b9-4ceb-abde-689cbf9f5843" providerId="ADAL" clId="{D0078FD8-EE69-9349-9275-E9C5C08A4905}" dt="2019-05-27T11:41:25.838" v="94" actId="14100"/>
          <ac:spMkLst>
            <pc:docMk/>
            <pc:sldMk cId="3313347154" sldId="301"/>
            <ac:spMk id="7" creationId="{ED8213A5-14DD-4D98-A389-1EAD593629DA}"/>
          </ac:spMkLst>
        </pc:spChg>
        <pc:spChg chg="mod">
          <ac:chgData name="Corentin Pion" userId="e7814032-83b9-4ceb-abde-689cbf9f5843" providerId="ADAL" clId="{D0078FD8-EE69-9349-9275-E9C5C08A4905}" dt="2019-05-27T11:43:57.782" v="184" actId="14100"/>
          <ac:spMkLst>
            <pc:docMk/>
            <pc:sldMk cId="3313347154" sldId="301"/>
            <ac:spMk id="8" creationId="{92B0DCDC-CE25-4FC1-847C-BFEC57CD7342}"/>
          </ac:spMkLst>
        </pc:spChg>
        <pc:cxnChg chg="add mod">
          <ac:chgData name="Corentin Pion" userId="e7814032-83b9-4ceb-abde-689cbf9f5843" providerId="ADAL" clId="{D0078FD8-EE69-9349-9275-E9C5C08A4905}" dt="2019-05-27T11:42:11.995" v="97" actId="14100"/>
          <ac:cxnSpMkLst>
            <pc:docMk/>
            <pc:sldMk cId="3313347154" sldId="301"/>
            <ac:cxnSpMk id="3" creationId="{B4A32B73-DCEE-FF46-890B-B4B809540A28}"/>
          </ac:cxnSpMkLst>
        </pc:cxnChg>
        <pc:cxnChg chg="add mod">
          <ac:chgData name="Corentin Pion" userId="e7814032-83b9-4ceb-abde-689cbf9f5843" providerId="ADAL" clId="{D0078FD8-EE69-9349-9275-E9C5C08A4905}" dt="2019-05-27T11:43:20.115" v="137" actId="1076"/>
          <ac:cxnSpMkLst>
            <pc:docMk/>
            <pc:sldMk cId="3313347154" sldId="301"/>
            <ac:cxnSpMk id="11" creationId="{10F3BED1-60F6-CD4C-A905-C54B9C8F0AE7}"/>
          </ac:cxnSpMkLst>
        </pc:cxnChg>
      </pc:sldChg>
    </pc:docChg>
  </pc:docChgLst>
  <pc:docChgLst>
    <pc:chgData name="Aurélien Visentin" userId="e9b0a18b-60dd-44f6-8059-e46b904cb9f6" providerId="ADAL" clId="{F2298463-3440-4A2F-B273-A2AA76A9FBC2}"/>
    <pc:docChg chg="undo redo custSel modSld">
      <pc:chgData name="Aurélien Visentin" userId="e9b0a18b-60dd-44f6-8059-e46b904cb9f6" providerId="ADAL" clId="{F2298463-3440-4A2F-B273-A2AA76A9FBC2}" dt="2019-05-25T22:35:51.334" v="70" actId="478"/>
      <pc:docMkLst>
        <pc:docMk/>
      </pc:docMkLst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F5B1A-A616-4A21-A4FE-9A037AE828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CABE579-E8EB-4E00-B09B-A702DC4088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Jump</a:t>
          </a:r>
          <a:endParaRPr lang="en-US" cap="none"/>
        </a:p>
      </dgm:t>
    </dgm:pt>
    <dgm:pt modelId="{FFB684E5-665D-4203-B652-F2D34BB101A1}" type="parTrans" cxnId="{6DD48940-F45E-42D1-A0B0-0262E4F09B8A}">
      <dgm:prSet/>
      <dgm:spPr/>
      <dgm:t>
        <a:bodyPr/>
        <a:lstStyle/>
        <a:p>
          <a:endParaRPr lang="en-US"/>
        </a:p>
      </dgm:t>
    </dgm:pt>
    <dgm:pt modelId="{2F5682EB-D6CF-4FFC-8EC7-C391BA99D649}" type="sibTrans" cxnId="{6DD48940-F45E-42D1-A0B0-0262E4F09B8A}">
      <dgm:prSet/>
      <dgm:spPr/>
      <dgm:t>
        <a:bodyPr/>
        <a:lstStyle/>
        <a:p>
          <a:endParaRPr lang="en-US"/>
        </a:p>
      </dgm:t>
    </dgm:pt>
    <dgm:pt modelId="{486AD207-24D7-4567-8187-A31DAC68B5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Crouch</a:t>
          </a:r>
          <a:endParaRPr lang="en-US" cap="none"/>
        </a:p>
      </dgm:t>
    </dgm:pt>
    <dgm:pt modelId="{980E0294-46D8-45F7-A541-EF491F73BC2E}" type="parTrans" cxnId="{6255DD1F-E66C-465E-9AFE-9FE0EB448A53}">
      <dgm:prSet/>
      <dgm:spPr/>
      <dgm:t>
        <a:bodyPr/>
        <a:lstStyle/>
        <a:p>
          <a:endParaRPr lang="en-US"/>
        </a:p>
      </dgm:t>
    </dgm:pt>
    <dgm:pt modelId="{7225A017-153B-418F-8F76-90405434688F}" type="sibTrans" cxnId="{6255DD1F-E66C-465E-9AFE-9FE0EB448A53}">
      <dgm:prSet/>
      <dgm:spPr/>
      <dgm:t>
        <a:bodyPr/>
        <a:lstStyle/>
        <a:p>
          <a:endParaRPr lang="en-US"/>
        </a:p>
      </dgm:t>
    </dgm:pt>
    <dgm:pt modelId="{DFF4A75F-F99A-47B6-9010-7E7E8E5915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Move left and right</a:t>
          </a:r>
          <a:endParaRPr lang="en-US" cap="none"/>
        </a:p>
      </dgm:t>
    </dgm:pt>
    <dgm:pt modelId="{4484AD15-DAAB-40A0-90C1-DC9D0574B806}" type="parTrans" cxnId="{DC8392BD-A974-4536-91E2-BA54D6E416BE}">
      <dgm:prSet/>
      <dgm:spPr/>
      <dgm:t>
        <a:bodyPr/>
        <a:lstStyle/>
        <a:p>
          <a:endParaRPr lang="en-US"/>
        </a:p>
      </dgm:t>
    </dgm:pt>
    <dgm:pt modelId="{6A135BC2-E67C-445B-AF88-66464A7BDD04}" type="sibTrans" cxnId="{DC8392BD-A974-4536-91E2-BA54D6E416BE}">
      <dgm:prSet/>
      <dgm:spPr/>
      <dgm:t>
        <a:bodyPr/>
        <a:lstStyle/>
        <a:p>
          <a:endParaRPr lang="en-US"/>
        </a:p>
      </dgm:t>
    </dgm:pt>
    <dgm:pt modelId="{CF2F1148-F879-4F57-9BB0-2E331098CD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Attack</a:t>
          </a:r>
          <a:endParaRPr lang="en-US" cap="none"/>
        </a:p>
      </dgm:t>
    </dgm:pt>
    <dgm:pt modelId="{DC2C45B6-7AD3-469A-9A0A-EAC9930691CF}" type="parTrans" cxnId="{F489AA7C-71ED-4135-AD4D-51244CBFB11C}">
      <dgm:prSet/>
      <dgm:spPr/>
      <dgm:t>
        <a:bodyPr/>
        <a:lstStyle/>
        <a:p>
          <a:endParaRPr lang="en-US"/>
        </a:p>
      </dgm:t>
    </dgm:pt>
    <dgm:pt modelId="{6348505F-05D3-4AF9-9E34-5BA1799CB907}" type="sibTrans" cxnId="{F489AA7C-71ED-4135-AD4D-51244CBFB11C}">
      <dgm:prSet/>
      <dgm:spPr/>
      <dgm:t>
        <a:bodyPr/>
        <a:lstStyle/>
        <a:p>
          <a:endParaRPr lang="en-US"/>
        </a:p>
      </dgm:t>
    </dgm:pt>
    <dgm:pt modelId="{954A18FB-D35F-4C5E-95B2-9A29FEDEFEA2}" type="pres">
      <dgm:prSet presAssocID="{B0AF5B1A-A616-4A21-A4FE-9A037AE82837}" presName="root" presStyleCnt="0">
        <dgm:presLayoutVars>
          <dgm:dir/>
          <dgm:resizeHandles val="exact"/>
        </dgm:presLayoutVars>
      </dgm:prSet>
      <dgm:spPr/>
    </dgm:pt>
    <dgm:pt modelId="{3E643857-AA93-4A62-904C-0050A0DB309F}" type="pres">
      <dgm:prSet presAssocID="{5CABE579-E8EB-4E00-B09B-A702DC40881F}" presName="compNode" presStyleCnt="0"/>
      <dgm:spPr/>
    </dgm:pt>
    <dgm:pt modelId="{FF20FB26-C02C-4971-A6DA-505969E4A6FA}" type="pres">
      <dgm:prSet presAssocID="{5CABE579-E8EB-4E00-B09B-A702DC40881F}" presName="iconBgRect" presStyleLbl="bgShp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F9E241E9-4D19-4E4B-AD57-77043E5618FF}" type="pres">
      <dgm:prSet presAssocID="{5CABE579-E8EB-4E00-B09B-A702DC40881F}" presName="iconRect" presStyleLbl="node1" presStyleIdx="0" presStyleCnt="4" custScaleX="89832" custScaleY="154603" custLinFactNeighborX="-12676" custLinFactNeighborY="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0" t="2907" r="-670" b="193"/>
          </a:stretch>
        </a:blipFill>
        <a:ln>
          <a:noFill/>
        </a:ln>
      </dgm:spPr>
    </dgm:pt>
    <dgm:pt modelId="{BC0652BC-6B70-488F-8781-C2A92AB9DA65}" type="pres">
      <dgm:prSet presAssocID="{5CABE579-E8EB-4E00-B09B-A702DC40881F}" presName="spaceRect" presStyleCnt="0"/>
      <dgm:spPr/>
    </dgm:pt>
    <dgm:pt modelId="{84F5AD1E-DEA8-4C07-BAF4-E848BF2EC17A}" type="pres">
      <dgm:prSet presAssocID="{5CABE579-E8EB-4E00-B09B-A702DC40881F}" presName="textRect" presStyleLbl="revTx" presStyleIdx="0" presStyleCnt="4">
        <dgm:presLayoutVars>
          <dgm:chMax val="1"/>
          <dgm:chPref val="1"/>
        </dgm:presLayoutVars>
      </dgm:prSet>
      <dgm:spPr/>
    </dgm:pt>
    <dgm:pt modelId="{E4B34BDB-5E14-43E9-9875-7FA103DE5811}" type="pres">
      <dgm:prSet presAssocID="{2F5682EB-D6CF-4FFC-8EC7-C391BA99D649}" presName="sibTrans" presStyleCnt="0"/>
      <dgm:spPr/>
    </dgm:pt>
    <dgm:pt modelId="{8C5C1EA3-1380-4779-BEB5-C97974B7ADD2}" type="pres">
      <dgm:prSet presAssocID="{486AD207-24D7-4567-8187-A31DAC68B5DA}" presName="compNode" presStyleCnt="0"/>
      <dgm:spPr/>
    </dgm:pt>
    <dgm:pt modelId="{16D1CE82-FBB3-4FD8-9961-A85EB2E01268}" type="pres">
      <dgm:prSet presAssocID="{486AD207-24D7-4567-8187-A31DAC68B5DA}" presName="iconBgRect" presStyleLbl="bgShp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E2BFA63-9B04-4CDF-A054-7519C191B977}" type="pres">
      <dgm:prSet presAssocID="{486AD207-24D7-4567-8187-A31DAC68B5DA}" presName="iconRect" presStyleLbl="node1" presStyleIdx="1" presStyleCnt="4" custScaleX="127438" custScaleY="1274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her à quatre pattes"/>
        </a:ext>
      </dgm:extLst>
    </dgm:pt>
    <dgm:pt modelId="{A483D3FE-84A0-471D-A15D-4751D9E1ABFF}" type="pres">
      <dgm:prSet presAssocID="{486AD207-24D7-4567-8187-A31DAC68B5DA}" presName="spaceRect" presStyleCnt="0"/>
      <dgm:spPr/>
    </dgm:pt>
    <dgm:pt modelId="{361CA0E5-5C2B-41EC-941F-37325CE99205}" type="pres">
      <dgm:prSet presAssocID="{486AD207-24D7-4567-8187-A31DAC68B5DA}" presName="textRect" presStyleLbl="revTx" presStyleIdx="1" presStyleCnt="4">
        <dgm:presLayoutVars>
          <dgm:chMax val="1"/>
          <dgm:chPref val="1"/>
        </dgm:presLayoutVars>
      </dgm:prSet>
      <dgm:spPr/>
    </dgm:pt>
    <dgm:pt modelId="{0DF36EC6-97E2-4243-8E11-566D6153755C}" type="pres">
      <dgm:prSet presAssocID="{7225A017-153B-418F-8F76-90405434688F}" presName="sibTrans" presStyleCnt="0"/>
      <dgm:spPr/>
    </dgm:pt>
    <dgm:pt modelId="{F64F8B2C-0A8F-4A7E-AA2F-4FB5782DA591}" type="pres">
      <dgm:prSet presAssocID="{DFF4A75F-F99A-47B6-9010-7E7E8E591500}" presName="compNode" presStyleCnt="0"/>
      <dgm:spPr/>
    </dgm:pt>
    <dgm:pt modelId="{1115419F-3325-405E-A864-C5ECC74F8DE8}" type="pres">
      <dgm:prSet presAssocID="{DFF4A75F-F99A-47B6-9010-7E7E8E591500}" presName="iconBgRect" presStyleLbl="bgShp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012E4D-40CE-4ED3-BDDE-3A37192F6C77}" type="pres">
      <dgm:prSet presAssocID="{DFF4A75F-F99A-47B6-9010-7E7E8E591500}" presName="iconRect" presStyleLbl="node1" presStyleIdx="2" presStyleCnt="4" custScaleX="127438" custScaleY="12743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3C08411-7958-49B3-A134-3ADA483C4E35}" type="pres">
      <dgm:prSet presAssocID="{DFF4A75F-F99A-47B6-9010-7E7E8E591500}" presName="spaceRect" presStyleCnt="0"/>
      <dgm:spPr/>
    </dgm:pt>
    <dgm:pt modelId="{4561DABB-C2A5-4F7F-9FE6-40E5203251AC}" type="pres">
      <dgm:prSet presAssocID="{DFF4A75F-F99A-47B6-9010-7E7E8E591500}" presName="textRect" presStyleLbl="revTx" presStyleIdx="2" presStyleCnt="4">
        <dgm:presLayoutVars>
          <dgm:chMax val="1"/>
          <dgm:chPref val="1"/>
        </dgm:presLayoutVars>
      </dgm:prSet>
      <dgm:spPr/>
    </dgm:pt>
    <dgm:pt modelId="{57E65BCD-1D07-48CB-8F2E-E8284936C59C}" type="pres">
      <dgm:prSet presAssocID="{6A135BC2-E67C-445B-AF88-66464A7BDD04}" presName="sibTrans" presStyleCnt="0"/>
      <dgm:spPr/>
    </dgm:pt>
    <dgm:pt modelId="{7ECB2BC7-1733-4F7A-97E6-F0F0D0CB0CCE}" type="pres">
      <dgm:prSet presAssocID="{CF2F1148-F879-4F57-9BB0-2E331098CDF3}" presName="compNode" presStyleCnt="0"/>
      <dgm:spPr/>
    </dgm:pt>
    <dgm:pt modelId="{652584A5-B334-4B74-B804-4A03B4E046F2}" type="pres">
      <dgm:prSet presAssocID="{CF2F1148-F879-4F57-9BB0-2E331098CDF3}" presName="iconBgRect" presStyleLbl="bgShp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8FA5400-3D9A-43AD-8079-9AEFD28A5090}" type="pres">
      <dgm:prSet presAssocID="{CF2F1148-F879-4F57-9BB0-2E331098CDF3}" presName="iconRect" presStyleLbl="node1" presStyleIdx="3" presStyleCnt="4" custScaleX="121374" custScaleY="121375" custLinFactNeighborX="6698" custLinFactNeighborY="670"/>
      <dgm:spPr>
        <a:blipFill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</dgm:pt>
    <dgm:pt modelId="{7F26111B-F437-4B7F-81A9-E481539F1044}" type="pres">
      <dgm:prSet presAssocID="{CF2F1148-F879-4F57-9BB0-2E331098CDF3}" presName="spaceRect" presStyleCnt="0"/>
      <dgm:spPr/>
    </dgm:pt>
    <dgm:pt modelId="{5905C79B-368C-4EA2-ADE6-2FCB82188651}" type="pres">
      <dgm:prSet presAssocID="{CF2F1148-F879-4F57-9BB0-2E331098CD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55DD1F-E66C-465E-9AFE-9FE0EB448A53}" srcId="{B0AF5B1A-A616-4A21-A4FE-9A037AE82837}" destId="{486AD207-24D7-4567-8187-A31DAC68B5DA}" srcOrd="1" destOrd="0" parTransId="{980E0294-46D8-45F7-A541-EF491F73BC2E}" sibTransId="{7225A017-153B-418F-8F76-90405434688F}"/>
    <dgm:cxn modelId="{166C3C29-F1A9-43A2-9842-5EE8F9A04D27}" type="presOf" srcId="{486AD207-24D7-4567-8187-A31DAC68B5DA}" destId="{361CA0E5-5C2B-41EC-941F-37325CE99205}" srcOrd="0" destOrd="0" presId="urn:microsoft.com/office/officeart/2018/5/layout/IconCircleLabelList"/>
    <dgm:cxn modelId="{8C0E9329-4582-42F7-8750-F73E108D4AD1}" type="presOf" srcId="{CF2F1148-F879-4F57-9BB0-2E331098CDF3}" destId="{5905C79B-368C-4EA2-ADE6-2FCB82188651}" srcOrd="0" destOrd="0" presId="urn:microsoft.com/office/officeart/2018/5/layout/IconCircleLabelList"/>
    <dgm:cxn modelId="{6DD48940-F45E-42D1-A0B0-0262E4F09B8A}" srcId="{B0AF5B1A-A616-4A21-A4FE-9A037AE82837}" destId="{5CABE579-E8EB-4E00-B09B-A702DC40881F}" srcOrd="0" destOrd="0" parTransId="{FFB684E5-665D-4203-B652-F2D34BB101A1}" sibTransId="{2F5682EB-D6CF-4FFC-8EC7-C391BA99D649}"/>
    <dgm:cxn modelId="{DE17DA45-88EE-4942-90EB-F98A6BB4CD2C}" type="presOf" srcId="{DFF4A75F-F99A-47B6-9010-7E7E8E591500}" destId="{4561DABB-C2A5-4F7F-9FE6-40E5203251AC}" srcOrd="0" destOrd="0" presId="urn:microsoft.com/office/officeart/2018/5/layout/IconCircleLabelList"/>
    <dgm:cxn modelId="{F489AA7C-71ED-4135-AD4D-51244CBFB11C}" srcId="{B0AF5B1A-A616-4A21-A4FE-9A037AE82837}" destId="{CF2F1148-F879-4F57-9BB0-2E331098CDF3}" srcOrd="3" destOrd="0" parTransId="{DC2C45B6-7AD3-469A-9A0A-EAC9930691CF}" sibTransId="{6348505F-05D3-4AF9-9E34-5BA1799CB907}"/>
    <dgm:cxn modelId="{BE23188C-F5D9-42B4-9080-0AB68205FB92}" type="presOf" srcId="{B0AF5B1A-A616-4A21-A4FE-9A037AE82837}" destId="{954A18FB-D35F-4C5E-95B2-9A29FEDEFEA2}" srcOrd="0" destOrd="0" presId="urn:microsoft.com/office/officeart/2018/5/layout/IconCircleLabelList"/>
    <dgm:cxn modelId="{DC8392BD-A974-4536-91E2-BA54D6E416BE}" srcId="{B0AF5B1A-A616-4A21-A4FE-9A037AE82837}" destId="{DFF4A75F-F99A-47B6-9010-7E7E8E591500}" srcOrd="2" destOrd="0" parTransId="{4484AD15-DAAB-40A0-90C1-DC9D0574B806}" sibTransId="{6A135BC2-E67C-445B-AF88-66464A7BDD04}"/>
    <dgm:cxn modelId="{B1DAF8CB-F15F-4962-8F91-A792F278C3FD}" type="presOf" srcId="{5CABE579-E8EB-4E00-B09B-A702DC40881F}" destId="{84F5AD1E-DEA8-4C07-BAF4-E848BF2EC17A}" srcOrd="0" destOrd="0" presId="urn:microsoft.com/office/officeart/2018/5/layout/IconCircleLabelList"/>
    <dgm:cxn modelId="{BFD2C2D9-CC79-42BA-87C0-8EE6FD5FA0A5}" type="presParOf" srcId="{954A18FB-D35F-4C5E-95B2-9A29FEDEFEA2}" destId="{3E643857-AA93-4A62-904C-0050A0DB309F}" srcOrd="0" destOrd="0" presId="urn:microsoft.com/office/officeart/2018/5/layout/IconCircleLabelList"/>
    <dgm:cxn modelId="{856E0138-F818-4F2C-BB93-E69BBFFE3628}" type="presParOf" srcId="{3E643857-AA93-4A62-904C-0050A0DB309F}" destId="{FF20FB26-C02C-4971-A6DA-505969E4A6FA}" srcOrd="0" destOrd="0" presId="urn:microsoft.com/office/officeart/2018/5/layout/IconCircleLabelList"/>
    <dgm:cxn modelId="{1677023C-79D4-4B1E-85FF-83CF549E5D19}" type="presParOf" srcId="{3E643857-AA93-4A62-904C-0050A0DB309F}" destId="{F9E241E9-4D19-4E4B-AD57-77043E5618FF}" srcOrd="1" destOrd="0" presId="urn:microsoft.com/office/officeart/2018/5/layout/IconCircleLabelList"/>
    <dgm:cxn modelId="{F9E1DB1B-2F57-4AA3-A71D-BADA33772C15}" type="presParOf" srcId="{3E643857-AA93-4A62-904C-0050A0DB309F}" destId="{BC0652BC-6B70-488F-8781-C2A92AB9DA65}" srcOrd="2" destOrd="0" presId="urn:microsoft.com/office/officeart/2018/5/layout/IconCircleLabelList"/>
    <dgm:cxn modelId="{A334FEDD-8F3B-4F50-A4CE-372B16F27FD6}" type="presParOf" srcId="{3E643857-AA93-4A62-904C-0050A0DB309F}" destId="{84F5AD1E-DEA8-4C07-BAF4-E848BF2EC17A}" srcOrd="3" destOrd="0" presId="urn:microsoft.com/office/officeart/2018/5/layout/IconCircleLabelList"/>
    <dgm:cxn modelId="{C0EC279F-4FCD-4A21-A5AD-E34137FE37DC}" type="presParOf" srcId="{954A18FB-D35F-4C5E-95B2-9A29FEDEFEA2}" destId="{E4B34BDB-5E14-43E9-9875-7FA103DE5811}" srcOrd="1" destOrd="0" presId="urn:microsoft.com/office/officeart/2018/5/layout/IconCircleLabelList"/>
    <dgm:cxn modelId="{BBEAA038-DB50-4BA9-9B86-6CE7C7154CF0}" type="presParOf" srcId="{954A18FB-D35F-4C5E-95B2-9A29FEDEFEA2}" destId="{8C5C1EA3-1380-4779-BEB5-C97974B7ADD2}" srcOrd="2" destOrd="0" presId="urn:microsoft.com/office/officeart/2018/5/layout/IconCircleLabelList"/>
    <dgm:cxn modelId="{ED62B482-26AA-4DFA-8B76-AC99832BFD55}" type="presParOf" srcId="{8C5C1EA3-1380-4779-BEB5-C97974B7ADD2}" destId="{16D1CE82-FBB3-4FD8-9961-A85EB2E01268}" srcOrd="0" destOrd="0" presId="urn:microsoft.com/office/officeart/2018/5/layout/IconCircleLabelList"/>
    <dgm:cxn modelId="{50AAE293-5221-4F20-B9DE-FB0A8AB30586}" type="presParOf" srcId="{8C5C1EA3-1380-4779-BEB5-C97974B7ADD2}" destId="{7E2BFA63-9B04-4CDF-A054-7519C191B977}" srcOrd="1" destOrd="0" presId="urn:microsoft.com/office/officeart/2018/5/layout/IconCircleLabelList"/>
    <dgm:cxn modelId="{E10531E1-D79B-433A-A10B-6F5B07344A91}" type="presParOf" srcId="{8C5C1EA3-1380-4779-BEB5-C97974B7ADD2}" destId="{A483D3FE-84A0-471D-A15D-4751D9E1ABFF}" srcOrd="2" destOrd="0" presId="urn:microsoft.com/office/officeart/2018/5/layout/IconCircleLabelList"/>
    <dgm:cxn modelId="{92B94A29-BF45-4DF3-B770-8F2729F24194}" type="presParOf" srcId="{8C5C1EA3-1380-4779-BEB5-C97974B7ADD2}" destId="{361CA0E5-5C2B-41EC-941F-37325CE99205}" srcOrd="3" destOrd="0" presId="urn:microsoft.com/office/officeart/2018/5/layout/IconCircleLabelList"/>
    <dgm:cxn modelId="{C798C76B-55BC-4776-995A-CEF54A6D8F10}" type="presParOf" srcId="{954A18FB-D35F-4C5E-95B2-9A29FEDEFEA2}" destId="{0DF36EC6-97E2-4243-8E11-566D6153755C}" srcOrd="3" destOrd="0" presId="urn:microsoft.com/office/officeart/2018/5/layout/IconCircleLabelList"/>
    <dgm:cxn modelId="{43D2CCBD-8F9B-48BE-BC69-FE84050B77B5}" type="presParOf" srcId="{954A18FB-D35F-4C5E-95B2-9A29FEDEFEA2}" destId="{F64F8B2C-0A8F-4A7E-AA2F-4FB5782DA591}" srcOrd="4" destOrd="0" presId="urn:microsoft.com/office/officeart/2018/5/layout/IconCircleLabelList"/>
    <dgm:cxn modelId="{2EE44A95-877B-478C-B617-377EDB39CF0B}" type="presParOf" srcId="{F64F8B2C-0A8F-4A7E-AA2F-4FB5782DA591}" destId="{1115419F-3325-405E-A864-C5ECC74F8DE8}" srcOrd="0" destOrd="0" presId="urn:microsoft.com/office/officeart/2018/5/layout/IconCircleLabelList"/>
    <dgm:cxn modelId="{5DBE80F5-B733-4A22-858B-A7881D1FF406}" type="presParOf" srcId="{F64F8B2C-0A8F-4A7E-AA2F-4FB5782DA591}" destId="{82012E4D-40CE-4ED3-BDDE-3A37192F6C77}" srcOrd="1" destOrd="0" presId="urn:microsoft.com/office/officeart/2018/5/layout/IconCircleLabelList"/>
    <dgm:cxn modelId="{3D30858B-2E4D-48BF-B842-369C83240F2D}" type="presParOf" srcId="{F64F8B2C-0A8F-4A7E-AA2F-4FB5782DA591}" destId="{D3C08411-7958-49B3-A134-3ADA483C4E35}" srcOrd="2" destOrd="0" presId="urn:microsoft.com/office/officeart/2018/5/layout/IconCircleLabelList"/>
    <dgm:cxn modelId="{6E5C3142-7A20-4E88-8126-BB0B7B2BA282}" type="presParOf" srcId="{F64F8B2C-0A8F-4A7E-AA2F-4FB5782DA591}" destId="{4561DABB-C2A5-4F7F-9FE6-40E5203251AC}" srcOrd="3" destOrd="0" presId="urn:microsoft.com/office/officeart/2018/5/layout/IconCircleLabelList"/>
    <dgm:cxn modelId="{B0169DEE-5854-49FB-8D0A-977CBA0D1898}" type="presParOf" srcId="{954A18FB-D35F-4C5E-95B2-9A29FEDEFEA2}" destId="{57E65BCD-1D07-48CB-8F2E-E8284936C59C}" srcOrd="5" destOrd="0" presId="urn:microsoft.com/office/officeart/2018/5/layout/IconCircleLabelList"/>
    <dgm:cxn modelId="{C9F3D5D2-2B61-4132-BAD8-2DBD21049A5B}" type="presParOf" srcId="{954A18FB-D35F-4C5E-95B2-9A29FEDEFEA2}" destId="{7ECB2BC7-1733-4F7A-97E6-F0F0D0CB0CCE}" srcOrd="6" destOrd="0" presId="urn:microsoft.com/office/officeart/2018/5/layout/IconCircleLabelList"/>
    <dgm:cxn modelId="{259EC35C-2588-4D8B-85EC-D370EE635A97}" type="presParOf" srcId="{7ECB2BC7-1733-4F7A-97E6-F0F0D0CB0CCE}" destId="{652584A5-B334-4B74-B804-4A03B4E046F2}" srcOrd="0" destOrd="0" presId="urn:microsoft.com/office/officeart/2018/5/layout/IconCircleLabelList"/>
    <dgm:cxn modelId="{59332107-2D94-4A61-8963-51BF49D79481}" type="presParOf" srcId="{7ECB2BC7-1733-4F7A-97E6-F0F0D0CB0CCE}" destId="{48FA5400-3D9A-43AD-8079-9AEFD28A5090}" srcOrd="1" destOrd="0" presId="urn:microsoft.com/office/officeart/2018/5/layout/IconCircleLabelList"/>
    <dgm:cxn modelId="{E01616CA-8881-4B63-858C-DFD51D2D1E61}" type="presParOf" srcId="{7ECB2BC7-1733-4F7A-97E6-F0F0D0CB0CCE}" destId="{7F26111B-F437-4B7F-81A9-E481539F1044}" srcOrd="2" destOrd="0" presId="urn:microsoft.com/office/officeart/2018/5/layout/IconCircleLabelList"/>
    <dgm:cxn modelId="{2464A4A5-BCD0-4280-9739-6C8425B21424}" type="presParOf" srcId="{7ECB2BC7-1733-4F7A-97E6-F0F0D0CB0CCE}" destId="{5905C79B-368C-4EA2-ADE6-2FCB8218865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AF5B1A-A616-4A21-A4FE-9A037AE828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CABE579-E8EB-4E00-B09B-A702DC4088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Jump</a:t>
          </a:r>
          <a:endParaRPr lang="en-US" cap="none"/>
        </a:p>
      </dgm:t>
    </dgm:pt>
    <dgm:pt modelId="{FFB684E5-665D-4203-B652-F2D34BB101A1}" type="parTrans" cxnId="{6DD48940-F45E-42D1-A0B0-0262E4F09B8A}">
      <dgm:prSet/>
      <dgm:spPr/>
      <dgm:t>
        <a:bodyPr/>
        <a:lstStyle/>
        <a:p>
          <a:endParaRPr lang="en-US"/>
        </a:p>
      </dgm:t>
    </dgm:pt>
    <dgm:pt modelId="{2F5682EB-D6CF-4FFC-8EC7-C391BA99D649}" type="sibTrans" cxnId="{6DD48940-F45E-42D1-A0B0-0262E4F09B8A}">
      <dgm:prSet/>
      <dgm:spPr/>
      <dgm:t>
        <a:bodyPr/>
        <a:lstStyle/>
        <a:p>
          <a:endParaRPr lang="en-US"/>
        </a:p>
      </dgm:t>
    </dgm:pt>
    <dgm:pt modelId="{486AD207-24D7-4567-8187-A31DAC68B5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Crouch</a:t>
          </a:r>
          <a:endParaRPr lang="en-US" cap="none"/>
        </a:p>
      </dgm:t>
    </dgm:pt>
    <dgm:pt modelId="{980E0294-46D8-45F7-A541-EF491F73BC2E}" type="parTrans" cxnId="{6255DD1F-E66C-465E-9AFE-9FE0EB448A53}">
      <dgm:prSet/>
      <dgm:spPr/>
      <dgm:t>
        <a:bodyPr/>
        <a:lstStyle/>
        <a:p>
          <a:endParaRPr lang="en-US"/>
        </a:p>
      </dgm:t>
    </dgm:pt>
    <dgm:pt modelId="{7225A017-153B-418F-8F76-90405434688F}" type="sibTrans" cxnId="{6255DD1F-E66C-465E-9AFE-9FE0EB448A53}">
      <dgm:prSet/>
      <dgm:spPr/>
      <dgm:t>
        <a:bodyPr/>
        <a:lstStyle/>
        <a:p>
          <a:endParaRPr lang="en-US"/>
        </a:p>
      </dgm:t>
    </dgm:pt>
    <dgm:pt modelId="{DFF4A75F-F99A-47B6-9010-7E7E8E5915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Move left and right</a:t>
          </a:r>
          <a:endParaRPr lang="en-US" cap="none"/>
        </a:p>
      </dgm:t>
    </dgm:pt>
    <dgm:pt modelId="{4484AD15-DAAB-40A0-90C1-DC9D0574B806}" type="parTrans" cxnId="{DC8392BD-A974-4536-91E2-BA54D6E416BE}">
      <dgm:prSet/>
      <dgm:spPr/>
      <dgm:t>
        <a:bodyPr/>
        <a:lstStyle/>
        <a:p>
          <a:endParaRPr lang="en-US"/>
        </a:p>
      </dgm:t>
    </dgm:pt>
    <dgm:pt modelId="{6A135BC2-E67C-445B-AF88-66464A7BDD04}" type="sibTrans" cxnId="{DC8392BD-A974-4536-91E2-BA54D6E416BE}">
      <dgm:prSet/>
      <dgm:spPr/>
      <dgm:t>
        <a:bodyPr/>
        <a:lstStyle/>
        <a:p>
          <a:endParaRPr lang="en-US"/>
        </a:p>
      </dgm:t>
    </dgm:pt>
    <dgm:pt modelId="{CF2F1148-F879-4F57-9BB0-2E331098CD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cap="none"/>
            <a:t>Attack</a:t>
          </a:r>
          <a:endParaRPr lang="en-US" cap="none"/>
        </a:p>
      </dgm:t>
    </dgm:pt>
    <dgm:pt modelId="{DC2C45B6-7AD3-469A-9A0A-EAC9930691CF}" type="parTrans" cxnId="{F489AA7C-71ED-4135-AD4D-51244CBFB11C}">
      <dgm:prSet/>
      <dgm:spPr/>
      <dgm:t>
        <a:bodyPr/>
        <a:lstStyle/>
        <a:p>
          <a:endParaRPr lang="en-US"/>
        </a:p>
      </dgm:t>
    </dgm:pt>
    <dgm:pt modelId="{6348505F-05D3-4AF9-9E34-5BA1799CB907}" type="sibTrans" cxnId="{F489AA7C-71ED-4135-AD4D-51244CBFB11C}">
      <dgm:prSet/>
      <dgm:spPr/>
      <dgm:t>
        <a:bodyPr/>
        <a:lstStyle/>
        <a:p>
          <a:endParaRPr lang="en-US"/>
        </a:p>
      </dgm:t>
    </dgm:pt>
    <dgm:pt modelId="{954A18FB-D35F-4C5E-95B2-9A29FEDEFEA2}" type="pres">
      <dgm:prSet presAssocID="{B0AF5B1A-A616-4A21-A4FE-9A037AE82837}" presName="root" presStyleCnt="0">
        <dgm:presLayoutVars>
          <dgm:dir/>
          <dgm:resizeHandles val="exact"/>
        </dgm:presLayoutVars>
      </dgm:prSet>
      <dgm:spPr/>
    </dgm:pt>
    <dgm:pt modelId="{3E643857-AA93-4A62-904C-0050A0DB309F}" type="pres">
      <dgm:prSet presAssocID="{5CABE579-E8EB-4E00-B09B-A702DC40881F}" presName="compNode" presStyleCnt="0"/>
      <dgm:spPr/>
    </dgm:pt>
    <dgm:pt modelId="{FF20FB26-C02C-4971-A6DA-505969E4A6FA}" type="pres">
      <dgm:prSet presAssocID="{5CABE579-E8EB-4E00-B09B-A702DC40881F}" presName="iconBgRect" presStyleLbl="bgShp" presStyleIdx="0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F9E241E9-4D19-4E4B-AD57-77043E5618FF}" type="pres">
      <dgm:prSet presAssocID="{5CABE579-E8EB-4E00-B09B-A702DC40881F}" presName="iconRect" presStyleLbl="node1" presStyleIdx="0" presStyleCnt="4" custScaleX="89832" custScaleY="154603" custLinFactNeighborX="-12676" custLinFactNeighborY="0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0" t="2907" r="-670" b="193"/>
          </a:stretch>
        </a:blipFill>
        <a:ln>
          <a:noFill/>
        </a:ln>
      </dgm:spPr>
    </dgm:pt>
    <dgm:pt modelId="{BC0652BC-6B70-488F-8781-C2A92AB9DA65}" type="pres">
      <dgm:prSet presAssocID="{5CABE579-E8EB-4E00-B09B-A702DC40881F}" presName="spaceRect" presStyleCnt="0"/>
      <dgm:spPr/>
    </dgm:pt>
    <dgm:pt modelId="{84F5AD1E-DEA8-4C07-BAF4-E848BF2EC17A}" type="pres">
      <dgm:prSet presAssocID="{5CABE579-E8EB-4E00-B09B-A702DC40881F}" presName="textRect" presStyleLbl="revTx" presStyleIdx="0" presStyleCnt="4">
        <dgm:presLayoutVars>
          <dgm:chMax val="1"/>
          <dgm:chPref val="1"/>
        </dgm:presLayoutVars>
      </dgm:prSet>
      <dgm:spPr/>
    </dgm:pt>
    <dgm:pt modelId="{E4B34BDB-5E14-43E9-9875-7FA103DE5811}" type="pres">
      <dgm:prSet presAssocID="{2F5682EB-D6CF-4FFC-8EC7-C391BA99D649}" presName="sibTrans" presStyleCnt="0"/>
      <dgm:spPr/>
    </dgm:pt>
    <dgm:pt modelId="{8C5C1EA3-1380-4779-BEB5-C97974B7ADD2}" type="pres">
      <dgm:prSet presAssocID="{486AD207-24D7-4567-8187-A31DAC68B5DA}" presName="compNode" presStyleCnt="0"/>
      <dgm:spPr/>
    </dgm:pt>
    <dgm:pt modelId="{16D1CE82-FBB3-4FD8-9961-A85EB2E01268}" type="pres">
      <dgm:prSet presAssocID="{486AD207-24D7-4567-8187-A31DAC68B5DA}" presName="iconBgRect" presStyleLbl="bgShp" presStyleIdx="1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E2BFA63-9B04-4CDF-A054-7519C191B977}" type="pres">
      <dgm:prSet presAssocID="{486AD207-24D7-4567-8187-A31DAC68B5DA}" presName="iconRect" presStyleLbl="node1" presStyleIdx="1" presStyleCnt="4" custScaleX="127438" custScaleY="12743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her à quatre pattes"/>
        </a:ext>
      </dgm:extLst>
    </dgm:pt>
    <dgm:pt modelId="{A483D3FE-84A0-471D-A15D-4751D9E1ABFF}" type="pres">
      <dgm:prSet presAssocID="{486AD207-24D7-4567-8187-A31DAC68B5DA}" presName="spaceRect" presStyleCnt="0"/>
      <dgm:spPr/>
    </dgm:pt>
    <dgm:pt modelId="{361CA0E5-5C2B-41EC-941F-37325CE99205}" type="pres">
      <dgm:prSet presAssocID="{486AD207-24D7-4567-8187-A31DAC68B5DA}" presName="textRect" presStyleLbl="revTx" presStyleIdx="1" presStyleCnt="4">
        <dgm:presLayoutVars>
          <dgm:chMax val="1"/>
          <dgm:chPref val="1"/>
        </dgm:presLayoutVars>
      </dgm:prSet>
      <dgm:spPr/>
    </dgm:pt>
    <dgm:pt modelId="{0DF36EC6-97E2-4243-8E11-566D6153755C}" type="pres">
      <dgm:prSet presAssocID="{7225A017-153B-418F-8F76-90405434688F}" presName="sibTrans" presStyleCnt="0"/>
      <dgm:spPr/>
    </dgm:pt>
    <dgm:pt modelId="{F64F8B2C-0A8F-4A7E-AA2F-4FB5782DA591}" type="pres">
      <dgm:prSet presAssocID="{DFF4A75F-F99A-47B6-9010-7E7E8E591500}" presName="compNode" presStyleCnt="0"/>
      <dgm:spPr/>
    </dgm:pt>
    <dgm:pt modelId="{1115419F-3325-405E-A864-C5ECC74F8DE8}" type="pres">
      <dgm:prSet presAssocID="{DFF4A75F-F99A-47B6-9010-7E7E8E591500}" presName="iconBgRect" presStyleLbl="bgShp" presStyleIdx="2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2012E4D-40CE-4ED3-BDDE-3A37192F6C77}" type="pres">
      <dgm:prSet presAssocID="{DFF4A75F-F99A-47B6-9010-7E7E8E591500}" presName="iconRect" presStyleLbl="node1" presStyleIdx="2" presStyleCnt="4" custScaleX="127438" custScaleY="12743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3C08411-7958-49B3-A134-3ADA483C4E35}" type="pres">
      <dgm:prSet presAssocID="{DFF4A75F-F99A-47B6-9010-7E7E8E591500}" presName="spaceRect" presStyleCnt="0"/>
      <dgm:spPr/>
    </dgm:pt>
    <dgm:pt modelId="{4561DABB-C2A5-4F7F-9FE6-40E5203251AC}" type="pres">
      <dgm:prSet presAssocID="{DFF4A75F-F99A-47B6-9010-7E7E8E591500}" presName="textRect" presStyleLbl="revTx" presStyleIdx="2" presStyleCnt="4">
        <dgm:presLayoutVars>
          <dgm:chMax val="1"/>
          <dgm:chPref val="1"/>
        </dgm:presLayoutVars>
      </dgm:prSet>
      <dgm:spPr/>
    </dgm:pt>
    <dgm:pt modelId="{57E65BCD-1D07-48CB-8F2E-E8284936C59C}" type="pres">
      <dgm:prSet presAssocID="{6A135BC2-E67C-445B-AF88-66464A7BDD04}" presName="sibTrans" presStyleCnt="0"/>
      <dgm:spPr/>
    </dgm:pt>
    <dgm:pt modelId="{7ECB2BC7-1733-4F7A-97E6-F0F0D0CB0CCE}" type="pres">
      <dgm:prSet presAssocID="{CF2F1148-F879-4F57-9BB0-2E331098CDF3}" presName="compNode" presStyleCnt="0"/>
      <dgm:spPr/>
    </dgm:pt>
    <dgm:pt modelId="{652584A5-B334-4B74-B804-4A03B4E046F2}" type="pres">
      <dgm:prSet presAssocID="{CF2F1148-F879-4F57-9BB0-2E331098CDF3}" presName="iconBgRect" presStyleLbl="bgShp" presStyleIdx="3" presStyleCnt="4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8FA5400-3D9A-43AD-8079-9AEFD28A5090}" type="pres">
      <dgm:prSet presAssocID="{CF2F1148-F879-4F57-9BB0-2E331098CDF3}" presName="iconRect" presStyleLbl="node1" presStyleIdx="3" presStyleCnt="4" custScaleX="121374" custScaleY="121375" custLinFactNeighborX="6698" custLinFactNeighborY="670"/>
      <dgm:spPr>
        <a:blipFill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</dgm:pt>
    <dgm:pt modelId="{7F26111B-F437-4B7F-81A9-E481539F1044}" type="pres">
      <dgm:prSet presAssocID="{CF2F1148-F879-4F57-9BB0-2E331098CDF3}" presName="spaceRect" presStyleCnt="0"/>
      <dgm:spPr/>
    </dgm:pt>
    <dgm:pt modelId="{5905C79B-368C-4EA2-ADE6-2FCB82188651}" type="pres">
      <dgm:prSet presAssocID="{CF2F1148-F879-4F57-9BB0-2E331098CDF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55DD1F-E66C-465E-9AFE-9FE0EB448A53}" srcId="{B0AF5B1A-A616-4A21-A4FE-9A037AE82837}" destId="{486AD207-24D7-4567-8187-A31DAC68B5DA}" srcOrd="1" destOrd="0" parTransId="{980E0294-46D8-45F7-A541-EF491F73BC2E}" sibTransId="{7225A017-153B-418F-8F76-90405434688F}"/>
    <dgm:cxn modelId="{166C3C29-F1A9-43A2-9842-5EE8F9A04D27}" type="presOf" srcId="{486AD207-24D7-4567-8187-A31DAC68B5DA}" destId="{361CA0E5-5C2B-41EC-941F-37325CE99205}" srcOrd="0" destOrd="0" presId="urn:microsoft.com/office/officeart/2018/5/layout/IconCircleLabelList"/>
    <dgm:cxn modelId="{8C0E9329-4582-42F7-8750-F73E108D4AD1}" type="presOf" srcId="{CF2F1148-F879-4F57-9BB0-2E331098CDF3}" destId="{5905C79B-368C-4EA2-ADE6-2FCB82188651}" srcOrd="0" destOrd="0" presId="urn:microsoft.com/office/officeart/2018/5/layout/IconCircleLabelList"/>
    <dgm:cxn modelId="{6DD48940-F45E-42D1-A0B0-0262E4F09B8A}" srcId="{B0AF5B1A-A616-4A21-A4FE-9A037AE82837}" destId="{5CABE579-E8EB-4E00-B09B-A702DC40881F}" srcOrd="0" destOrd="0" parTransId="{FFB684E5-665D-4203-B652-F2D34BB101A1}" sibTransId="{2F5682EB-D6CF-4FFC-8EC7-C391BA99D649}"/>
    <dgm:cxn modelId="{DE17DA45-88EE-4942-90EB-F98A6BB4CD2C}" type="presOf" srcId="{DFF4A75F-F99A-47B6-9010-7E7E8E591500}" destId="{4561DABB-C2A5-4F7F-9FE6-40E5203251AC}" srcOrd="0" destOrd="0" presId="urn:microsoft.com/office/officeart/2018/5/layout/IconCircleLabelList"/>
    <dgm:cxn modelId="{F489AA7C-71ED-4135-AD4D-51244CBFB11C}" srcId="{B0AF5B1A-A616-4A21-A4FE-9A037AE82837}" destId="{CF2F1148-F879-4F57-9BB0-2E331098CDF3}" srcOrd="3" destOrd="0" parTransId="{DC2C45B6-7AD3-469A-9A0A-EAC9930691CF}" sibTransId="{6348505F-05D3-4AF9-9E34-5BA1799CB907}"/>
    <dgm:cxn modelId="{BE23188C-F5D9-42B4-9080-0AB68205FB92}" type="presOf" srcId="{B0AF5B1A-A616-4A21-A4FE-9A037AE82837}" destId="{954A18FB-D35F-4C5E-95B2-9A29FEDEFEA2}" srcOrd="0" destOrd="0" presId="urn:microsoft.com/office/officeart/2018/5/layout/IconCircleLabelList"/>
    <dgm:cxn modelId="{DC8392BD-A974-4536-91E2-BA54D6E416BE}" srcId="{B0AF5B1A-A616-4A21-A4FE-9A037AE82837}" destId="{DFF4A75F-F99A-47B6-9010-7E7E8E591500}" srcOrd="2" destOrd="0" parTransId="{4484AD15-DAAB-40A0-90C1-DC9D0574B806}" sibTransId="{6A135BC2-E67C-445B-AF88-66464A7BDD04}"/>
    <dgm:cxn modelId="{B1DAF8CB-F15F-4962-8F91-A792F278C3FD}" type="presOf" srcId="{5CABE579-E8EB-4E00-B09B-A702DC40881F}" destId="{84F5AD1E-DEA8-4C07-BAF4-E848BF2EC17A}" srcOrd="0" destOrd="0" presId="urn:microsoft.com/office/officeart/2018/5/layout/IconCircleLabelList"/>
    <dgm:cxn modelId="{BFD2C2D9-CC79-42BA-87C0-8EE6FD5FA0A5}" type="presParOf" srcId="{954A18FB-D35F-4C5E-95B2-9A29FEDEFEA2}" destId="{3E643857-AA93-4A62-904C-0050A0DB309F}" srcOrd="0" destOrd="0" presId="urn:microsoft.com/office/officeart/2018/5/layout/IconCircleLabelList"/>
    <dgm:cxn modelId="{856E0138-F818-4F2C-BB93-E69BBFFE3628}" type="presParOf" srcId="{3E643857-AA93-4A62-904C-0050A0DB309F}" destId="{FF20FB26-C02C-4971-A6DA-505969E4A6FA}" srcOrd="0" destOrd="0" presId="urn:microsoft.com/office/officeart/2018/5/layout/IconCircleLabelList"/>
    <dgm:cxn modelId="{1677023C-79D4-4B1E-85FF-83CF549E5D19}" type="presParOf" srcId="{3E643857-AA93-4A62-904C-0050A0DB309F}" destId="{F9E241E9-4D19-4E4B-AD57-77043E5618FF}" srcOrd="1" destOrd="0" presId="urn:microsoft.com/office/officeart/2018/5/layout/IconCircleLabelList"/>
    <dgm:cxn modelId="{F9E1DB1B-2F57-4AA3-A71D-BADA33772C15}" type="presParOf" srcId="{3E643857-AA93-4A62-904C-0050A0DB309F}" destId="{BC0652BC-6B70-488F-8781-C2A92AB9DA65}" srcOrd="2" destOrd="0" presId="urn:microsoft.com/office/officeart/2018/5/layout/IconCircleLabelList"/>
    <dgm:cxn modelId="{A334FEDD-8F3B-4F50-A4CE-372B16F27FD6}" type="presParOf" srcId="{3E643857-AA93-4A62-904C-0050A0DB309F}" destId="{84F5AD1E-DEA8-4C07-BAF4-E848BF2EC17A}" srcOrd="3" destOrd="0" presId="urn:microsoft.com/office/officeart/2018/5/layout/IconCircleLabelList"/>
    <dgm:cxn modelId="{C0EC279F-4FCD-4A21-A5AD-E34137FE37DC}" type="presParOf" srcId="{954A18FB-D35F-4C5E-95B2-9A29FEDEFEA2}" destId="{E4B34BDB-5E14-43E9-9875-7FA103DE5811}" srcOrd="1" destOrd="0" presId="urn:microsoft.com/office/officeart/2018/5/layout/IconCircleLabelList"/>
    <dgm:cxn modelId="{BBEAA038-DB50-4BA9-9B86-6CE7C7154CF0}" type="presParOf" srcId="{954A18FB-D35F-4C5E-95B2-9A29FEDEFEA2}" destId="{8C5C1EA3-1380-4779-BEB5-C97974B7ADD2}" srcOrd="2" destOrd="0" presId="urn:microsoft.com/office/officeart/2018/5/layout/IconCircleLabelList"/>
    <dgm:cxn modelId="{ED62B482-26AA-4DFA-8B76-AC99832BFD55}" type="presParOf" srcId="{8C5C1EA3-1380-4779-BEB5-C97974B7ADD2}" destId="{16D1CE82-FBB3-4FD8-9961-A85EB2E01268}" srcOrd="0" destOrd="0" presId="urn:microsoft.com/office/officeart/2018/5/layout/IconCircleLabelList"/>
    <dgm:cxn modelId="{50AAE293-5221-4F20-B9DE-FB0A8AB30586}" type="presParOf" srcId="{8C5C1EA3-1380-4779-BEB5-C97974B7ADD2}" destId="{7E2BFA63-9B04-4CDF-A054-7519C191B977}" srcOrd="1" destOrd="0" presId="urn:microsoft.com/office/officeart/2018/5/layout/IconCircleLabelList"/>
    <dgm:cxn modelId="{E10531E1-D79B-433A-A10B-6F5B07344A91}" type="presParOf" srcId="{8C5C1EA3-1380-4779-BEB5-C97974B7ADD2}" destId="{A483D3FE-84A0-471D-A15D-4751D9E1ABFF}" srcOrd="2" destOrd="0" presId="urn:microsoft.com/office/officeart/2018/5/layout/IconCircleLabelList"/>
    <dgm:cxn modelId="{92B94A29-BF45-4DF3-B770-8F2729F24194}" type="presParOf" srcId="{8C5C1EA3-1380-4779-BEB5-C97974B7ADD2}" destId="{361CA0E5-5C2B-41EC-941F-37325CE99205}" srcOrd="3" destOrd="0" presId="urn:microsoft.com/office/officeart/2018/5/layout/IconCircleLabelList"/>
    <dgm:cxn modelId="{C798C76B-55BC-4776-995A-CEF54A6D8F10}" type="presParOf" srcId="{954A18FB-D35F-4C5E-95B2-9A29FEDEFEA2}" destId="{0DF36EC6-97E2-4243-8E11-566D6153755C}" srcOrd="3" destOrd="0" presId="urn:microsoft.com/office/officeart/2018/5/layout/IconCircleLabelList"/>
    <dgm:cxn modelId="{43D2CCBD-8F9B-48BE-BC69-FE84050B77B5}" type="presParOf" srcId="{954A18FB-D35F-4C5E-95B2-9A29FEDEFEA2}" destId="{F64F8B2C-0A8F-4A7E-AA2F-4FB5782DA591}" srcOrd="4" destOrd="0" presId="urn:microsoft.com/office/officeart/2018/5/layout/IconCircleLabelList"/>
    <dgm:cxn modelId="{2EE44A95-877B-478C-B617-377EDB39CF0B}" type="presParOf" srcId="{F64F8B2C-0A8F-4A7E-AA2F-4FB5782DA591}" destId="{1115419F-3325-405E-A864-C5ECC74F8DE8}" srcOrd="0" destOrd="0" presId="urn:microsoft.com/office/officeart/2018/5/layout/IconCircleLabelList"/>
    <dgm:cxn modelId="{5DBE80F5-B733-4A22-858B-A7881D1FF406}" type="presParOf" srcId="{F64F8B2C-0A8F-4A7E-AA2F-4FB5782DA591}" destId="{82012E4D-40CE-4ED3-BDDE-3A37192F6C77}" srcOrd="1" destOrd="0" presId="urn:microsoft.com/office/officeart/2018/5/layout/IconCircleLabelList"/>
    <dgm:cxn modelId="{3D30858B-2E4D-48BF-B842-369C83240F2D}" type="presParOf" srcId="{F64F8B2C-0A8F-4A7E-AA2F-4FB5782DA591}" destId="{D3C08411-7958-49B3-A134-3ADA483C4E35}" srcOrd="2" destOrd="0" presId="urn:microsoft.com/office/officeart/2018/5/layout/IconCircleLabelList"/>
    <dgm:cxn modelId="{6E5C3142-7A20-4E88-8126-BB0B7B2BA282}" type="presParOf" srcId="{F64F8B2C-0A8F-4A7E-AA2F-4FB5782DA591}" destId="{4561DABB-C2A5-4F7F-9FE6-40E5203251AC}" srcOrd="3" destOrd="0" presId="urn:microsoft.com/office/officeart/2018/5/layout/IconCircleLabelList"/>
    <dgm:cxn modelId="{B0169DEE-5854-49FB-8D0A-977CBA0D1898}" type="presParOf" srcId="{954A18FB-D35F-4C5E-95B2-9A29FEDEFEA2}" destId="{57E65BCD-1D07-48CB-8F2E-E8284936C59C}" srcOrd="5" destOrd="0" presId="urn:microsoft.com/office/officeart/2018/5/layout/IconCircleLabelList"/>
    <dgm:cxn modelId="{C9F3D5D2-2B61-4132-BAD8-2DBD21049A5B}" type="presParOf" srcId="{954A18FB-D35F-4C5E-95B2-9A29FEDEFEA2}" destId="{7ECB2BC7-1733-4F7A-97E6-F0F0D0CB0CCE}" srcOrd="6" destOrd="0" presId="urn:microsoft.com/office/officeart/2018/5/layout/IconCircleLabelList"/>
    <dgm:cxn modelId="{259EC35C-2588-4D8B-85EC-D370EE635A97}" type="presParOf" srcId="{7ECB2BC7-1733-4F7A-97E6-F0F0D0CB0CCE}" destId="{652584A5-B334-4B74-B804-4A03B4E046F2}" srcOrd="0" destOrd="0" presId="urn:microsoft.com/office/officeart/2018/5/layout/IconCircleLabelList"/>
    <dgm:cxn modelId="{59332107-2D94-4A61-8963-51BF49D79481}" type="presParOf" srcId="{7ECB2BC7-1733-4F7A-97E6-F0F0D0CB0CCE}" destId="{48FA5400-3D9A-43AD-8079-9AEFD28A5090}" srcOrd="1" destOrd="0" presId="urn:microsoft.com/office/officeart/2018/5/layout/IconCircleLabelList"/>
    <dgm:cxn modelId="{E01616CA-8881-4B63-858C-DFD51D2D1E61}" type="presParOf" srcId="{7ECB2BC7-1733-4F7A-97E6-F0F0D0CB0CCE}" destId="{7F26111B-F437-4B7F-81A9-E481539F1044}" srcOrd="2" destOrd="0" presId="urn:microsoft.com/office/officeart/2018/5/layout/IconCircleLabelList"/>
    <dgm:cxn modelId="{2464A4A5-BCD0-4280-9739-6C8425B21424}" type="presParOf" srcId="{7ECB2BC7-1733-4F7A-97E6-F0F0D0CB0CCE}" destId="{5905C79B-368C-4EA2-ADE6-2FCB8218865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08C30-403B-4EA7-A7C6-FE23ACA654E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2FB8FA-6A22-4ED7-89F5-B123F4B90D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Time</a:t>
          </a:r>
          <a:endParaRPr lang="en-US"/>
        </a:p>
      </dgm:t>
    </dgm:pt>
    <dgm:pt modelId="{C3E6DBF5-F29E-4B35-AD51-5FCC4D3B450A}" type="parTrans" cxnId="{2858EB0E-E01D-4FF1-B923-8DEB3AAEEA55}">
      <dgm:prSet/>
      <dgm:spPr/>
      <dgm:t>
        <a:bodyPr/>
        <a:lstStyle/>
        <a:p>
          <a:endParaRPr lang="en-US"/>
        </a:p>
      </dgm:t>
    </dgm:pt>
    <dgm:pt modelId="{ECBDA7E0-3A73-488D-9E7D-D95F046AB927}" type="sibTrans" cxnId="{2858EB0E-E01D-4FF1-B923-8DEB3AAEEA55}">
      <dgm:prSet/>
      <dgm:spPr/>
      <dgm:t>
        <a:bodyPr/>
        <a:lstStyle/>
        <a:p>
          <a:endParaRPr lang="en-US"/>
        </a:p>
      </dgm:t>
    </dgm:pt>
    <dgm:pt modelId="{EBE3C83F-5FF4-4A91-926E-FC243615D0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Graphics</a:t>
          </a:r>
          <a:endParaRPr lang="en-US"/>
        </a:p>
      </dgm:t>
    </dgm:pt>
    <dgm:pt modelId="{1B738693-3072-4569-B0F6-0C400DFAD1E5}" type="parTrans" cxnId="{57EDD3A5-3D36-4F23-B47C-9C9DB87DAC45}">
      <dgm:prSet/>
      <dgm:spPr/>
      <dgm:t>
        <a:bodyPr/>
        <a:lstStyle/>
        <a:p>
          <a:endParaRPr lang="en-US"/>
        </a:p>
      </dgm:t>
    </dgm:pt>
    <dgm:pt modelId="{62DF342A-4A92-4774-8ECB-153C99C24F1E}" type="sibTrans" cxnId="{57EDD3A5-3D36-4F23-B47C-9C9DB87DAC45}">
      <dgm:prSet/>
      <dgm:spPr/>
      <dgm:t>
        <a:bodyPr/>
        <a:lstStyle/>
        <a:p>
          <a:endParaRPr lang="en-US"/>
        </a:p>
      </dgm:t>
    </dgm:pt>
    <dgm:pt modelId="{A65E1EAB-3F0B-4443-B69B-392FFB0220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Sound</a:t>
          </a:r>
          <a:endParaRPr lang="en-US"/>
        </a:p>
      </dgm:t>
    </dgm:pt>
    <dgm:pt modelId="{9DF5D80F-E700-48E3-8AB8-C2C6E5721911}" type="parTrans" cxnId="{C1CBE5EC-F2AC-4A3A-B01B-1A3C4FF65F40}">
      <dgm:prSet/>
      <dgm:spPr/>
      <dgm:t>
        <a:bodyPr/>
        <a:lstStyle/>
        <a:p>
          <a:endParaRPr lang="en-US"/>
        </a:p>
      </dgm:t>
    </dgm:pt>
    <dgm:pt modelId="{31908797-FE5D-49D1-B658-37D59E027CD7}" type="sibTrans" cxnId="{C1CBE5EC-F2AC-4A3A-B01B-1A3C4FF65F40}">
      <dgm:prSet/>
      <dgm:spPr/>
      <dgm:t>
        <a:bodyPr/>
        <a:lstStyle/>
        <a:p>
          <a:endParaRPr lang="en-US"/>
        </a:p>
      </dgm:t>
    </dgm:pt>
    <dgm:pt modelId="{D6EA6D80-789E-4CFE-9F56-7B8BBCA15F3C}" type="pres">
      <dgm:prSet presAssocID="{3A408C30-403B-4EA7-A7C6-FE23ACA654E0}" presName="root" presStyleCnt="0">
        <dgm:presLayoutVars>
          <dgm:dir/>
          <dgm:resizeHandles val="exact"/>
        </dgm:presLayoutVars>
      </dgm:prSet>
      <dgm:spPr/>
    </dgm:pt>
    <dgm:pt modelId="{954CCE51-BCA4-43D6-8BCB-2F82182050A7}" type="pres">
      <dgm:prSet presAssocID="{B22FB8FA-6A22-4ED7-89F5-B123F4B90D53}" presName="compNode" presStyleCnt="0"/>
      <dgm:spPr/>
    </dgm:pt>
    <dgm:pt modelId="{C6FABA65-6C51-4069-8F72-1DB0B6C1BF02}" type="pres">
      <dgm:prSet presAssocID="{B22FB8FA-6A22-4ED7-89F5-B123F4B90D53}" presName="iconBgRect" presStyleLbl="bgShp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A27895-A5B5-4E30-BD1E-94649E109867}" type="pres">
      <dgm:prSet presAssocID="{B22FB8FA-6A22-4ED7-89F5-B123F4B90D53}" presName="iconRect" presStyleLbl="node1" presStyleIdx="0" presStyleCnt="3" custScaleX="135401" custScaleY="135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1686BE16-F86A-4334-A140-1402C7E3237B}" type="pres">
      <dgm:prSet presAssocID="{B22FB8FA-6A22-4ED7-89F5-B123F4B90D53}" presName="spaceRect" presStyleCnt="0"/>
      <dgm:spPr/>
    </dgm:pt>
    <dgm:pt modelId="{316F18C1-DDF0-4F35-B3DA-051166687208}" type="pres">
      <dgm:prSet presAssocID="{B22FB8FA-6A22-4ED7-89F5-B123F4B90D53}" presName="textRect" presStyleLbl="revTx" presStyleIdx="0" presStyleCnt="3">
        <dgm:presLayoutVars>
          <dgm:chMax val="1"/>
          <dgm:chPref val="1"/>
        </dgm:presLayoutVars>
      </dgm:prSet>
      <dgm:spPr/>
    </dgm:pt>
    <dgm:pt modelId="{9C1E8EC6-B71A-486E-8A7A-CA746EEDBBCD}" type="pres">
      <dgm:prSet presAssocID="{ECBDA7E0-3A73-488D-9E7D-D95F046AB927}" presName="sibTrans" presStyleCnt="0"/>
      <dgm:spPr/>
    </dgm:pt>
    <dgm:pt modelId="{2273845F-A1A3-4F78-A13A-05C3827CACE6}" type="pres">
      <dgm:prSet presAssocID="{EBE3C83F-5FF4-4A91-926E-FC243615D040}" presName="compNode" presStyleCnt="0"/>
      <dgm:spPr/>
    </dgm:pt>
    <dgm:pt modelId="{7ABCFFCC-0E12-4D3A-B561-84AB3C8288FD}" type="pres">
      <dgm:prSet presAssocID="{EBE3C83F-5FF4-4A91-926E-FC243615D040}" presName="iconBgRect" presStyleLbl="bgShp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EDB92B2-2D5D-46AD-96ED-4997A9FFBE3A}" type="pres">
      <dgm:prSet presAssocID="{EBE3C83F-5FF4-4A91-926E-FC243615D040}" presName="iconRect" presStyleLbl="node1" presStyleIdx="1" presStyleCnt="3" custScaleX="114288" custScaleY="1142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FFA09109-834E-4B86-924A-1D0CA5F2395C}" type="pres">
      <dgm:prSet presAssocID="{EBE3C83F-5FF4-4A91-926E-FC243615D040}" presName="spaceRect" presStyleCnt="0"/>
      <dgm:spPr/>
    </dgm:pt>
    <dgm:pt modelId="{A53AD4D2-6366-4546-9761-CD6262FA1A51}" type="pres">
      <dgm:prSet presAssocID="{EBE3C83F-5FF4-4A91-926E-FC243615D040}" presName="textRect" presStyleLbl="revTx" presStyleIdx="1" presStyleCnt="3">
        <dgm:presLayoutVars>
          <dgm:chMax val="1"/>
          <dgm:chPref val="1"/>
        </dgm:presLayoutVars>
      </dgm:prSet>
      <dgm:spPr/>
    </dgm:pt>
    <dgm:pt modelId="{19C41673-FE39-449C-BE41-CF360908F14D}" type="pres">
      <dgm:prSet presAssocID="{62DF342A-4A92-4774-8ECB-153C99C24F1E}" presName="sibTrans" presStyleCnt="0"/>
      <dgm:spPr/>
    </dgm:pt>
    <dgm:pt modelId="{52E0301B-6FB4-4673-AEDA-3DF8506BE6AB}" type="pres">
      <dgm:prSet presAssocID="{A65E1EAB-3F0B-4443-B69B-392FFB022034}" presName="compNode" presStyleCnt="0"/>
      <dgm:spPr/>
    </dgm:pt>
    <dgm:pt modelId="{E5A774C9-9E54-476D-BB2C-73F133FA4869}" type="pres">
      <dgm:prSet presAssocID="{A65E1EAB-3F0B-4443-B69B-392FFB022034}" presName="iconBgRect" presStyleLbl="bgShp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4592761-ED0F-415D-B416-1F67E4D67969}" type="pres">
      <dgm:prSet presAssocID="{A65E1EAB-3F0B-4443-B69B-392FFB022034}" presName="iconRect" presStyleLbl="node1" presStyleIdx="2" presStyleCnt="3" custScaleX="129896" custScaleY="1298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2034DD07-0384-42CF-9DDD-C59FB931B236}" type="pres">
      <dgm:prSet presAssocID="{A65E1EAB-3F0B-4443-B69B-392FFB022034}" presName="spaceRect" presStyleCnt="0"/>
      <dgm:spPr/>
    </dgm:pt>
    <dgm:pt modelId="{DDB883C5-6375-4925-BDD1-A99EB536B9DC}" type="pres">
      <dgm:prSet presAssocID="{A65E1EAB-3F0B-4443-B69B-392FFB0220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58EB0E-E01D-4FF1-B923-8DEB3AAEEA55}" srcId="{3A408C30-403B-4EA7-A7C6-FE23ACA654E0}" destId="{B22FB8FA-6A22-4ED7-89F5-B123F4B90D53}" srcOrd="0" destOrd="0" parTransId="{C3E6DBF5-F29E-4B35-AD51-5FCC4D3B450A}" sibTransId="{ECBDA7E0-3A73-488D-9E7D-D95F046AB927}"/>
    <dgm:cxn modelId="{1C50BE16-4E57-46E4-9866-C83AC34915FE}" type="presOf" srcId="{EBE3C83F-5FF4-4A91-926E-FC243615D040}" destId="{A53AD4D2-6366-4546-9761-CD6262FA1A51}" srcOrd="0" destOrd="0" presId="urn:microsoft.com/office/officeart/2018/5/layout/IconCircleLabelList"/>
    <dgm:cxn modelId="{07CA9B18-289F-4B80-AB7B-A6ECCC76DB75}" type="presOf" srcId="{3A408C30-403B-4EA7-A7C6-FE23ACA654E0}" destId="{D6EA6D80-789E-4CFE-9F56-7B8BBCA15F3C}" srcOrd="0" destOrd="0" presId="urn:microsoft.com/office/officeart/2018/5/layout/IconCircleLabelList"/>
    <dgm:cxn modelId="{9FE1EC47-01C9-441D-A85F-17A66A4F470E}" type="presOf" srcId="{A65E1EAB-3F0B-4443-B69B-392FFB022034}" destId="{DDB883C5-6375-4925-BDD1-A99EB536B9DC}" srcOrd="0" destOrd="0" presId="urn:microsoft.com/office/officeart/2018/5/layout/IconCircleLabelList"/>
    <dgm:cxn modelId="{57EDD3A5-3D36-4F23-B47C-9C9DB87DAC45}" srcId="{3A408C30-403B-4EA7-A7C6-FE23ACA654E0}" destId="{EBE3C83F-5FF4-4A91-926E-FC243615D040}" srcOrd="1" destOrd="0" parTransId="{1B738693-3072-4569-B0F6-0C400DFAD1E5}" sibTransId="{62DF342A-4A92-4774-8ECB-153C99C24F1E}"/>
    <dgm:cxn modelId="{A3184EE7-0010-4D5C-917F-3942BFE3B0C6}" type="presOf" srcId="{B22FB8FA-6A22-4ED7-89F5-B123F4B90D53}" destId="{316F18C1-DDF0-4F35-B3DA-051166687208}" srcOrd="0" destOrd="0" presId="urn:microsoft.com/office/officeart/2018/5/layout/IconCircleLabelList"/>
    <dgm:cxn modelId="{C1CBE5EC-F2AC-4A3A-B01B-1A3C4FF65F40}" srcId="{3A408C30-403B-4EA7-A7C6-FE23ACA654E0}" destId="{A65E1EAB-3F0B-4443-B69B-392FFB022034}" srcOrd="2" destOrd="0" parTransId="{9DF5D80F-E700-48E3-8AB8-C2C6E5721911}" sibTransId="{31908797-FE5D-49D1-B658-37D59E027CD7}"/>
    <dgm:cxn modelId="{20A5CA8C-8CFB-4DF5-9FA7-6245EE6EC7E9}" type="presParOf" srcId="{D6EA6D80-789E-4CFE-9F56-7B8BBCA15F3C}" destId="{954CCE51-BCA4-43D6-8BCB-2F82182050A7}" srcOrd="0" destOrd="0" presId="urn:microsoft.com/office/officeart/2018/5/layout/IconCircleLabelList"/>
    <dgm:cxn modelId="{A18AC316-853B-48B4-A20E-65B09B23CF90}" type="presParOf" srcId="{954CCE51-BCA4-43D6-8BCB-2F82182050A7}" destId="{C6FABA65-6C51-4069-8F72-1DB0B6C1BF02}" srcOrd="0" destOrd="0" presId="urn:microsoft.com/office/officeart/2018/5/layout/IconCircleLabelList"/>
    <dgm:cxn modelId="{BCDE7F8F-F077-44AF-B055-9257BEABF6B9}" type="presParOf" srcId="{954CCE51-BCA4-43D6-8BCB-2F82182050A7}" destId="{02A27895-A5B5-4E30-BD1E-94649E109867}" srcOrd="1" destOrd="0" presId="urn:microsoft.com/office/officeart/2018/5/layout/IconCircleLabelList"/>
    <dgm:cxn modelId="{DAAF86A8-C482-4CF4-8F6B-82352BE47EF2}" type="presParOf" srcId="{954CCE51-BCA4-43D6-8BCB-2F82182050A7}" destId="{1686BE16-F86A-4334-A140-1402C7E3237B}" srcOrd="2" destOrd="0" presId="urn:microsoft.com/office/officeart/2018/5/layout/IconCircleLabelList"/>
    <dgm:cxn modelId="{68FDA8F7-C188-4537-9E4E-9EED8791237D}" type="presParOf" srcId="{954CCE51-BCA4-43D6-8BCB-2F82182050A7}" destId="{316F18C1-DDF0-4F35-B3DA-051166687208}" srcOrd="3" destOrd="0" presId="urn:microsoft.com/office/officeart/2018/5/layout/IconCircleLabelList"/>
    <dgm:cxn modelId="{71B5F6EA-5B3F-4699-BA56-10D6CDC6DCE1}" type="presParOf" srcId="{D6EA6D80-789E-4CFE-9F56-7B8BBCA15F3C}" destId="{9C1E8EC6-B71A-486E-8A7A-CA746EEDBBCD}" srcOrd="1" destOrd="0" presId="urn:microsoft.com/office/officeart/2018/5/layout/IconCircleLabelList"/>
    <dgm:cxn modelId="{8F548934-7B4A-4993-83A2-32C0CBCE6CCC}" type="presParOf" srcId="{D6EA6D80-789E-4CFE-9F56-7B8BBCA15F3C}" destId="{2273845F-A1A3-4F78-A13A-05C3827CACE6}" srcOrd="2" destOrd="0" presId="urn:microsoft.com/office/officeart/2018/5/layout/IconCircleLabelList"/>
    <dgm:cxn modelId="{9DF6198A-F5AC-4AEB-A974-1D7AE635DF6B}" type="presParOf" srcId="{2273845F-A1A3-4F78-A13A-05C3827CACE6}" destId="{7ABCFFCC-0E12-4D3A-B561-84AB3C8288FD}" srcOrd="0" destOrd="0" presId="urn:microsoft.com/office/officeart/2018/5/layout/IconCircleLabelList"/>
    <dgm:cxn modelId="{7657C548-0FE3-4262-9112-96D68D8DA806}" type="presParOf" srcId="{2273845F-A1A3-4F78-A13A-05C3827CACE6}" destId="{5EDB92B2-2D5D-46AD-96ED-4997A9FFBE3A}" srcOrd="1" destOrd="0" presId="urn:microsoft.com/office/officeart/2018/5/layout/IconCircleLabelList"/>
    <dgm:cxn modelId="{A0C9CCA0-6F8E-4FE6-AF32-3582A3826EEB}" type="presParOf" srcId="{2273845F-A1A3-4F78-A13A-05C3827CACE6}" destId="{FFA09109-834E-4B86-924A-1D0CA5F2395C}" srcOrd="2" destOrd="0" presId="urn:microsoft.com/office/officeart/2018/5/layout/IconCircleLabelList"/>
    <dgm:cxn modelId="{0FF5A92E-B9FF-40C0-841E-2DDCC8A988F2}" type="presParOf" srcId="{2273845F-A1A3-4F78-A13A-05C3827CACE6}" destId="{A53AD4D2-6366-4546-9761-CD6262FA1A51}" srcOrd="3" destOrd="0" presId="urn:microsoft.com/office/officeart/2018/5/layout/IconCircleLabelList"/>
    <dgm:cxn modelId="{7081941A-6DC3-4CB5-8946-00EB3A91B38F}" type="presParOf" srcId="{D6EA6D80-789E-4CFE-9F56-7B8BBCA15F3C}" destId="{19C41673-FE39-449C-BE41-CF360908F14D}" srcOrd="3" destOrd="0" presId="urn:microsoft.com/office/officeart/2018/5/layout/IconCircleLabelList"/>
    <dgm:cxn modelId="{77C9A848-72FA-40F6-91CB-89FA1464E33A}" type="presParOf" srcId="{D6EA6D80-789E-4CFE-9F56-7B8BBCA15F3C}" destId="{52E0301B-6FB4-4673-AEDA-3DF8506BE6AB}" srcOrd="4" destOrd="0" presId="urn:microsoft.com/office/officeart/2018/5/layout/IconCircleLabelList"/>
    <dgm:cxn modelId="{D36D6018-269E-47A1-8221-E822C54E29C7}" type="presParOf" srcId="{52E0301B-6FB4-4673-AEDA-3DF8506BE6AB}" destId="{E5A774C9-9E54-476D-BB2C-73F133FA4869}" srcOrd="0" destOrd="0" presId="urn:microsoft.com/office/officeart/2018/5/layout/IconCircleLabelList"/>
    <dgm:cxn modelId="{44D1722D-C043-4FC4-88C4-F912FC251E3D}" type="presParOf" srcId="{52E0301B-6FB4-4673-AEDA-3DF8506BE6AB}" destId="{44592761-ED0F-415D-B416-1F67E4D67969}" srcOrd="1" destOrd="0" presId="urn:microsoft.com/office/officeart/2018/5/layout/IconCircleLabelList"/>
    <dgm:cxn modelId="{730CC321-372B-4F52-888D-393BF69C68F9}" type="presParOf" srcId="{52E0301B-6FB4-4673-AEDA-3DF8506BE6AB}" destId="{2034DD07-0384-42CF-9DDD-C59FB931B236}" srcOrd="2" destOrd="0" presId="urn:microsoft.com/office/officeart/2018/5/layout/IconCircleLabelList"/>
    <dgm:cxn modelId="{C7BD6F4A-4AEB-4FB4-BF57-B09B959415AA}" type="presParOf" srcId="{52E0301B-6FB4-4673-AEDA-3DF8506BE6AB}" destId="{DDB883C5-6375-4925-BDD1-A99EB536B9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408C30-403B-4EA7-A7C6-FE23ACA654E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22FB8FA-6A22-4ED7-89F5-B123F4B90D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Time</a:t>
          </a:r>
          <a:endParaRPr lang="en-US"/>
        </a:p>
      </dgm:t>
    </dgm:pt>
    <dgm:pt modelId="{C3E6DBF5-F29E-4B35-AD51-5FCC4D3B450A}" type="parTrans" cxnId="{2858EB0E-E01D-4FF1-B923-8DEB3AAEEA55}">
      <dgm:prSet/>
      <dgm:spPr/>
      <dgm:t>
        <a:bodyPr/>
        <a:lstStyle/>
        <a:p>
          <a:endParaRPr lang="en-US"/>
        </a:p>
      </dgm:t>
    </dgm:pt>
    <dgm:pt modelId="{ECBDA7E0-3A73-488D-9E7D-D95F046AB927}" type="sibTrans" cxnId="{2858EB0E-E01D-4FF1-B923-8DEB3AAEEA55}">
      <dgm:prSet/>
      <dgm:spPr/>
      <dgm:t>
        <a:bodyPr/>
        <a:lstStyle/>
        <a:p>
          <a:endParaRPr lang="en-US"/>
        </a:p>
      </dgm:t>
    </dgm:pt>
    <dgm:pt modelId="{EBE3C83F-5FF4-4A91-926E-FC243615D0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Graphics</a:t>
          </a:r>
          <a:endParaRPr lang="en-US"/>
        </a:p>
      </dgm:t>
    </dgm:pt>
    <dgm:pt modelId="{1B738693-3072-4569-B0F6-0C400DFAD1E5}" type="parTrans" cxnId="{57EDD3A5-3D36-4F23-B47C-9C9DB87DAC45}">
      <dgm:prSet/>
      <dgm:spPr/>
      <dgm:t>
        <a:bodyPr/>
        <a:lstStyle/>
        <a:p>
          <a:endParaRPr lang="en-US"/>
        </a:p>
      </dgm:t>
    </dgm:pt>
    <dgm:pt modelId="{62DF342A-4A92-4774-8ECB-153C99C24F1E}" type="sibTrans" cxnId="{57EDD3A5-3D36-4F23-B47C-9C9DB87DAC45}">
      <dgm:prSet/>
      <dgm:spPr/>
      <dgm:t>
        <a:bodyPr/>
        <a:lstStyle/>
        <a:p>
          <a:endParaRPr lang="en-US"/>
        </a:p>
      </dgm:t>
    </dgm:pt>
    <dgm:pt modelId="{A65E1EAB-3F0B-4443-B69B-392FFB0220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cap="none"/>
            <a:t>Sound</a:t>
          </a:r>
          <a:endParaRPr lang="en-US"/>
        </a:p>
      </dgm:t>
    </dgm:pt>
    <dgm:pt modelId="{9DF5D80F-E700-48E3-8AB8-C2C6E5721911}" type="parTrans" cxnId="{C1CBE5EC-F2AC-4A3A-B01B-1A3C4FF65F40}">
      <dgm:prSet/>
      <dgm:spPr/>
      <dgm:t>
        <a:bodyPr/>
        <a:lstStyle/>
        <a:p>
          <a:endParaRPr lang="en-US"/>
        </a:p>
      </dgm:t>
    </dgm:pt>
    <dgm:pt modelId="{31908797-FE5D-49D1-B658-37D59E027CD7}" type="sibTrans" cxnId="{C1CBE5EC-F2AC-4A3A-B01B-1A3C4FF65F40}">
      <dgm:prSet/>
      <dgm:spPr/>
      <dgm:t>
        <a:bodyPr/>
        <a:lstStyle/>
        <a:p>
          <a:endParaRPr lang="en-US"/>
        </a:p>
      </dgm:t>
    </dgm:pt>
    <dgm:pt modelId="{D6EA6D80-789E-4CFE-9F56-7B8BBCA15F3C}" type="pres">
      <dgm:prSet presAssocID="{3A408C30-403B-4EA7-A7C6-FE23ACA654E0}" presName="root" presStyleCnt="0">
        <dgm:presLayoutVars>
          <dgm:dir/>
          <dgm:resizeHandles val="exact"/>
        </dgm:presLayoutVars>
      </dgm:prSet>
      <dgm:spPr/>
    </dgm:pt>
    <dgm:pt modelId="{954CCE51-BCA4-43D6-8BCB-2F82182050A7}" type="pres">
      <dgm:prSet presAssocID="{B22FB8FA-6A22-4ED7-89F5-B123F4B90D53}" presName="compNode" presStyleCnt="0"/>
      <dgm:spPr/>
    </dgm:pt>
    <dgm:pt modelId="{C6FABA65-6C51-4069-8F72-1DB0B6C1BF02}" type="pres">
      <dgm:prSet presAssocID="{B22FB8FA-6A22-4ED7-89F5-B123F4B90D53}" presName="iconBgRect" presStyleLbl="bgShp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02A27895-A5B5-4E30-BD1E-94649E109867}" type="pres">
      <dgm:prSet presAssocID="{B22FB8FA-6A22-4ED7-89F5-B123F4B90D53}" presName="iconRect" presStyleLbl="node1" presStyleIdx="0" presStyleCnt="3" custScaleX="135401" custScaleY="13540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1686BE16-F86A-4334-A140-1402C7E3237B}" type="pres">
      <dgm:prSet presAssocID="{B22FB8FA-6A22-4ED7-89F5-B123F4B90D53}" presName="spaceRect" presStyleCnt="0"/>
      <dgm:spPr/>
    </dgm:pt>
    <dgm:pt modelId="{316F18C1-DDF0-4F35-B3DA-051166687208}" type="pres">
      <dgm:prSet presAssocID="{B22FB8FA-6A22-4ED7-89F5-B123F4B90D53}" presName="textRect" presStyleLbl="revTx" presStyleIdx="0" presStyleCnt="3">
        <dgm:presLayoutVars>
          <dgm:chMax val="1"/>
          <dgm:chPref val="1"/>
        </dgm:presLayoutVars>
      </dgm:prSet>
      <dgm:spPr/>
    </dgm:pt>
    <dgm:pt modelId="{9C1E8EC6-B71A-486E-8A7A-CA746EEDBBCD}" type="pres">
      <dgm:prSet presAssocID="{ECBDA7E0-3A73-488D-9E7D-D95F046AB927}" presName="sibTrans" presStyleCnt="0"/>
      <dgm:spPr/>
    </dgm:pt>
    <dgm:pt modelId="{2273845F-A1A3-4F78-A13A-05C3827CACE6}" type="pres">
      <dgm:prSet presAssocID="{EBE3C83F-5FF4-4A91-926E-FC243615D040}" presName="compNode" presStyleCnt="0"/>
      <dgm:spPr/>
    </dgm:pt>
    <dgm:pt modelId="{7ABCFFCC-0E12-4D3A-B561-84AB3C8288FD}" type="pres">
      <dgm:prSet presAssocID="{EBE3C83F-5FF4-4A91-926E-FC243615D040}" presName="iconBgRect" presStyleLbl="bgShp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5EDB92B2-2D5D-46AD-96ED-4997A9FFBE3A}" type="pres">
      <dgm:prSet presAssocID="{EBE3C83F-5FF4-4A91-926E-FC243615D040}" presName="iconRect" presStyleLbl="node1" presStyleIdx="1" presStyleCnt="3" custScaleX="114288" custScaleY="1142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FFA09109-834E-4B86-924A-1D0CA5F2395C}" type="pres">
      <dgm:prSet presAssocID="{EBE3C83F-5FF4-4A91-926E-FC243615D040}" presName="spaceRect" presStyleCnt="0"/>
      <dgm:spPr/>
    </dgm:pt>
    <dgm:pt modelId="{A53AD4D2-6366-4546-9761-CD6262FA1A51}" type="pres">
      <dgm:prSet presAssocID="{EBE3C83F-5FF4-4A91-926E-FC243615D040}" presName="textRect" presStyleLbl="revTx" presStyleIdx="1" presStyleCnt="3">
        <dgm:presLayoutVars>
          <dgm:chMax val="1"/>
          <dgm:chPref val="1"/>
        </dgm:presLayoutVars>
      </dgm:prSet>
      <dgm:spPr/>
    </dgm:pt>
    <dgm:pt modelId="{19C41673-FE39-449C-BE41-CF360908F14D}" type="pres">
      <dgm:prSet presAssocID="{62DF342A-4A92-4774-8ECB-153C99C24F1E}" presName="sibTrans" presStyleCnt="0"/>
      <dgm:spPr/>
    </dgm:pt>
    <dgm:pt modelId="{52E0301B-6FB4-4673-AEDA-3DF8506BE6AB}" type="pres">
      <dgm:prSet presAssocID="{A65E1EAB-3F0B-4443-B69B-392FFB022034}" presName="compNode" presStyleCnt="0"/>
      <dgm:spPr/>
    </dgm:pt>
    <dgm:pt modelId="{E5A774C9-9E54-476D-BB2C-73F133FA4869}" type="pres">
      <dgm:prSet presAssocID="{A65E1EAB-3F0B-4443-B69B-392FFB022034}" presName="iconBgRect" presStyleLbl="bgShp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4592761-ED0F-415D-B416-1F67E4D67969}" type="pres">
      <dgm:prSet presAssocID="{A65E1EAB-3F0B-4443-B69B-392FFB022034}" presName="iconRect" presStyleLbl="node1" presStyleIdx="2" presStyleCnt="3" custScaleX="129896" custScaleY="12989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ice"/>
        </a:ext>
      </dgm:extLst>
    </dgm:pt>
    <dgm:pt modelId="{2034DD07-0384-42CF-9DDD-C59FB931B236}" type="pres">
      <dgm:prSet presAssocID="{A65E1EAB-3F0B-4443-B69B-392FFB022034}" presName="spaceRect" presStyleCnt="0"/>
      <dgm:spPr/>
    </dgm:pt>
    <dgm:pt modelId="{DDB883C5-6375-4925-BDD1-A99EB536B9DC}" type="pres">
      <dgm:prSet presAssocID="{A65E1EAB-3F0B-4443-B69B-392FFB02203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858EB0E-E01D-4FF1-B923-8DEB3AAEEA55}" srcId="{3A408C30-403B-4EA7-A7C6-FE23ACA654E0}" destId="{B22FB8FA-6A22-4ED7-89F5-B123F4B90D53}" srcOrd="0" destOrd="0" parTransId="{C3E6DBF5-F29E-4B35-AD51-5FCC4D3B450A}" sibTransId="{ECBDA7E0-3A73-488D-9E7D-D95F046AB927}"/>
    <dgm:cxn modelId="{1C50BE16-4E57-46E4-9866-C83AC34915FE}" type="presOf" srcId="{EBE3C83F-5FF4-4A91-926E-FC243615D040}" destId="{A53AD4D2-6366-4546-9761-CD6262FA1A51}" srcOrd="0" destOrd="0" presId="urn:microsoft.com/office/officeart/2018/5/layout/IconCircleLabelList"/>
    <dgm:cxn modelId="{07CA9B18-289F-4B80-AB7B-A6ECCC76DB75}" type="presOf" srcId="{3A408C30-403B-4EA7-A7C6-FE23ACA654E0}" destId="{D6EA6D80-789E-4CFE-9F56-7B8BBCA15F3C}" srcOrd="0" destOrd="0" presId="urn:microsoft.com/office/officeart/2018/5/layout/IconCircleLabelList"/>
    <dgm:cxn modelId="{9FE1EC47-01C9-441D-A85F-17A66A4F470E}" type="presOf" srcId="{A65E1EAB-3F0B-4443-B69B-392FFB022034}" destId="{DDB883C5-6375-4925-BDD1-A99EB536B9DC}" srcOrd="0" destOrd="0" presId="urn:microsoft.com/office/officeart/2018/5/layout/IconCircleLabelList"/>
    <dgm:cxn modelId="{57EDD3A5-3D36-4F23-B47C-9C9DB87DAC45}" srcId="{3A408C30-403B-4EA7-A7C6-FE23ACA654E0}" destId="{EBE3C83F-5FF4-4A91-926E-FC243615D040}" srcOrd="1" destOrd="0" parTransId="{1B738693-3072-4569-B0F6-0C400DFAD1E5}" sibTransId="{62DF342A-4A92-4774-8ECB-153C99C24F1E}"/>
    <dgm:cxn modelId="{A3184EE7-0010-4D5C-917F-3942BFE3B0C6}" type="presOf" srcId="{B22FB8FA-6A22-4ED7-89F5-B123F4B90D53}" destId="{316F18C1-DDF0-4F35-B3DA-051166687208}" srcOrd="0" destOrd="0" presId="urn:microsoft.com/office/officeart/2018/5/layout/IconCircleLabelList"/>
    <dgm:cxn modelId="{C1CBE5EC-F2AC-4A3A-B01B-1A3C4FF65F40}" srcId="{3A408C30-403B-4EA7-A7C6-FE23ACA654E0}" destId="{A65E1EAB-3F0B-4443-B69B-392FFB022034}" srcOrd="2" destOrd="0" parTransId="{9DF5D80F-E700-48E3-8AB8-C2C6E5721911}" sibTransId="{31908797-FE5D-49D1-B658-37D59E027CD7}"/>
    <dgm:cxn modelId="{20A5CA8C-8CFB-4DF5-9FA7-6245EE6EC7E9}" type="presParOf" srcId="{D6EA6D80-789E-4CFE-9F56-7B8BBCA15F3C}" destId="{954CCE51-BCA4-43D6-8BCB-2F82182050A7}" srcOrd="0" destOrd="0" presId="urn:microsoft.com/office/officeart/2018/5/layout/IconCircleLabelList"/>
    <dgm:cxn modelId="{A18AC316-853B-48B4-A20E-65B09B23CF90}" type="presParOf" srcId="{954CCE51-BCA4-43D6-8BCB-2F82182050A7}" destId="{C6FABA65-6C51-4069-8F72-1DB0B6C1BF02}" srcOrd="0" destOrd="0" presId="urn:microsoft.com/office/officeart/2018/5/layout/IconCircleLabelList"/>
    <dgm:cxn modelId="{BCDE7F8F-F077-44AF-B055-9257BEABF6B9}" type="presParOf" srcId="{954CCE51-BCA4-43D6-8BCB-2F82182050A7}" destId="{02A27895-A5B5-4E30-BD1E-94649E109867}" srcOrd="1" destOrd="0" presId="urn:microsoft.com/office/officeart/2018/5/layout/IconCircleLabelList"/>
    <dgm:cxn modelId="{DAAF86A8-C482-4CF4-8F6B-82352BE47EF2}" type="presParOf" srcId="{954CCE51-BCA4-43D6-8BCB-2F82182050A7}" destId="{1686BE16-F86A-4334-A140-1402C7E3237B}" srcOrd="2" destOrd="0" presId="urn:microsoft.com/office/officeart/2018/5/layout/IconCircleLabelList"/>
    <dgm:cxn modelId="{68FDA8F7-C188-4537-9E4E-9EED8791237D}" type="presParOf" srcId="{954CCE51-BCA4-43D6-8BCB-2F82182050A7}" destId="{316F18C1-DDF0-4F35-B3DA-051166687208}" srcOrd="3" destOrd="0" presId="urn:microsoft.com/office/officeart/2018/5/layout/IconCircleLabelList"/>
    <dgm:cxn modelId="{71B5F6EA-5B3F-4699-BA56-10D6CDC6DCE1}" type="presParOf" srcId="{D6EA6D80-789E-4CFE-9F56-7B8BBCA15F3C}" destId="{9C1E8EC6-B71A-486E-8A7A-CA746EEDBBCD}" srcOrd="1" destOrd="0" presId="urn:microsoft.com/office/officeart/2018/5/layout/IconCircleLabelList"/>
    <dgm:cxn modelId="{8F548934-7B4A-4993-83A2-32C0CBCE6CCC}" type="presParOf" srcId="{D6EA6D80-789E-4CFE-9F56-7B8BBCA15F3C}" destId="{2273845F-A1A3-4F78-A13A-05C3827CACE6}" srcOrd="2" destOrd="0" presId="urn:microsoft.com/office/officeart/2018/5/layout/IconCircleLabelList"/>
    <dgm:cxn modelId="{9DF6198A-F5AC-4AEB-A974-1D7AE635DF6B}" type="presParOf" srcId="{2273845F-A1A3-4F78-A13A-05C3827CACE6}" destId="{7ABCFFCC-0E12-4D3A-B561-84AB3C8288FD}" srcOrd="0" destOrd="0" presId="urn:microsoft.com/office/officeart/2018/5/layout/IconCircleLabelList"/>
    <dgm:cxn modelId="{7657C548-0FE3-4262-9112-96D68D8DA806}" type="presParOf" srcId="{2273845F-A1A3-4F78-A13A-05C3827CACE6}" destId="{5EDB92B2-2D5D-46AD-96ED-4997A9FFBE3A}" srcOrd="1" destOrd="0" presId="urn:microsoft.com/office/officeart/2018/5/layout/IconCircleLabelList"/>
    <dgm:cxn modelId="{A0C9CCA0-6F8E-4FE6-AF32-3582A3826EEB}" type="presParOf" srcId="{2273845F-A1A3-4F78-A13A-05C3827CACE6}" destId="{FFA09109-834E-4B86-924A-1D0CA5F2395C}" srcOrd="2" destOrd="0" presId="urn:microsoft.com/office/officeart/2018/5/layout/IconCircleLabelList"/>
    <dgm:cxn modelId="{0FF5A92E-B9FF-40C0-841E-2DDCC8A988F2}" type="presParOf" srcId="{2273845F-A1A3-4F78-A13A-05C3827CACE6}" destId="{A53AD4D2-6366-4546-9761-CD6262FA1A51}" srcOrd="3" destOrd="0" presId="urn:microsoft.com/office/officeart/2018/5/layout/IconCircleLabelList"/>
    <dgm:cxn modelId="{7081941A-6DC3-4CB5-8946-00EB3A91B38F}" type="presParOf" srcId="{D6EA6D80-789E-4CFE-9F56-7B8BBCA15F3C}" destId="{19C41673-FE39-449C-BE41-CF360908F14D}" srcOrd="3" destOrd="0" presId="urn:microsoft.com/office/officeart/2018/5/layout/IconCircleLabelList"/>
    <dgm:cxn modelId="{77C9A848-72FA-40F6-91CB-89FA1464E33A}" type="presParOf" srcId="{D6EA6D80-789E-4CFE-9F56-7B8BBCA15F3C}" destId="{52E0301B-6FB4-4673-AEDA-3DF8506BE6AB}" srcOrd="4" destOrd="0" presId="urn:microsoft.com/office/officeart/2018/5/layout/IconCircleLabelList"/>
    <dgm:cxn modelId="{D36D6018-269E-47A1-8221-E822C54E29C7}" type="presParOf" srcId="{52E0301B-6FB4-4673-AEDA-3DF8506BE6AB}" destId="{E5A774C9-9E54-476D-BB2C-73F133FA4869}" srcOrd="0" destOrd="0" presId="urn:microsoft.com/office/officeart/2018/5/layout/IconCircleLabelList"/>
    <dgm:cxn modelId="{44D1722D-C043-4FC4-88C4-F912FC251E3D}" type="presParOf" srcId="{52E0301B-6FB4-4673-AEDA-3DF8506BE6AB}" destId="{44592761-ED0F-415D-B416-1F67E4D67969}" srcOrd="1" destOrd="0" presId="urn:microsoft.com/office/officeart/2018/5/layout/IconCircleLabelList"/>
    <dgm:cxn modelId="{730CC321-372B-4F52-888D-393BF69C68F9}" type="presParOf" srcId="{52E0301B-6FB4-4673-AEDA-3DF8506BE6AB}" destId="{2034DD07-0384-42CF-9DDD-C59FB931B236}" srcOrd="2" destOrd="0" presId="urn:microsoft.com/office/officeart/2018/5/layout/IconCircleLabelList"/>
    <dgm:cxn modelId="{C7BD6F4A-4AEB-4FB4-BF57-B09B959415AA}" type="presParOf" srcId="{52E0301B-6FB4-4673-AEDA-3DF8506BE6AB}" destId="{DDB883C5-6375-4925-BDD1-A99EB536B9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0FB26-C02C-4971-A6DA-505969E4A6FA}">
      <dsp:nvSpPr>
        <dsp:cNvPr id="0" name=""/>
        <dsp:cNvSpPr/>
      </dsp:nvSpPr>
      <dsp:spPr>
        <a:xfrm>
          <a:off x="523094" y="501859"/>
          <a:ext cx="1441902" cy="14419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241E9-4D19-4E4B-AD57-77043E5618FF}">
      <dsp:nvSpPr>
        <dsp:cNvPr id="0" name=""/>
        <dsp:cNvSpPr/>
      </dsp:nvSpPr>
      <dsp:spPr>
        <a:xfrm>
          <a:off x="816022" y="583278"/>
          <a:ext cx="667630" cy="12790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0" t="2907" r="-670" b="193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5AD1E-DEA8-4C07-BAF4-E848BF2EC17A}">
      <dsp:nvSpPr>
        <dsp:cNvPr id="0" name=""/>
        <dsp:cNvSpPr/>
      </dsp:nvSpPr>
      <dsp:spPr>
        <a:xfrm>
          <a:off x="62158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Jump</a:t>
          </a:r>
          <a:endParaRPr lang="en-US" sz="2300" kern="1200" cap="none"/>
        </a:p>
      </dsp:txBody>
      <dsp:txXfrm>
        <a:off x="62158" y="2392878"/>
        <a:ext cx="2363774" cy="720000"/>
      </dsp:txXfrm>
    </dsp:sp>
    <dsp:sp modelId="{16D1CE82-FBB3-4FD8-9961-A85EB2E01268}">
      <dsp:nvSpPr>
        <dsp:cNvPr id="0" name=""/>
        <dsp:cNvSpPr/>
      </dsp:nvSpPr>
      <dsp:spPr>
        <a:xfrm>
          <a:off x="3300530" y="501859"/>
          <a:ext cx="1441902" cy="14419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BFA63-9B04-4CDF-A054-7519C191B977}">
      <dsp:nvSpPr>
        <dsp:cNvPr id="0" name=""/>
        <dsp:cNvSpPr/>
      </dsp:nvSpPr>
      <dsp:spPr>
        <a:xfrm>
          <a:off x="3494320" y="695645"/>
          <a:ext cx="1054321" cy="10543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A0E5-5C2B-41EC-941F-37325CE99205}">
      <dsp:nvSpPr>
        <dsp:cNvPr id="0" name=""/>
        <dsp:cNvSpPr/>
      </dsp:nvSpPr>
      <dsp:spPr>
        <a:xfrm>
          <a:off x="2839594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Crouch</a:t>
          </a:r>
          <a:endParaRPr lang="en-US" sz="2300" kern="1200" cap="none"/>
        </a:p>
      </dsp:txBody>
      <dsp:txXfrm>
        <a:off x="2839594" y="2392878"/>
        <a:ext cx="2363774" cy="720000"/>
      </dsp:txXfrm>
    </dsp:sp>
    <dsp:sp modelId="{1115419F-3325-405E-A864-C5ECC74F8DE8}">
      <dsp:nvSpPr>
        <dsp:cNvPr id="0" name=""/>
        <dsp:cNvSpPr/>
      </dsp:nvSpPr>
      <dsp:spPr>
        <a:xfrm>
          <a:off x="6077965" y="501859"/>
          <a:ext cx="1441902" cy="14419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12E4D-40CE-4ED3-BDDE-3A37192F6C77}">
      <dsp:nvSpPr>
        <dsp:cNvPr id="0" name=""/>
        <dsp:cNvSpPr/>
      </dsp:nvSpPr>
      <dsp:spPr>
        <a:xfrm>
          <a:off x="6271756" y="695645"/>
          <a:ext cx="1054321" cy="105432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1DABB-C2A5-4F7F-9FE6-40E5203251AC}">
      <dsp:nvSpPr>
        <dsp:cNvPr id="0" name=""/>
        <dsp:cNvSpPr/>
      </dsp:nvSpPr>
      <dsp:spPr>
        <a:xfrm>
          <a:off x="5617029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Move left and right</a:t>
          </a:r>
          <a:endParaRPr lang="en-US" sz="2300" kern="1200" cap="none"/>
        </a:p>
      </dsp:txBody>
      <dsp:txXfrm>
        <a:off x="5617029" y="2392878"/>
        <a:ext cx="2363774" cy="720000"/>
      </dsp:txXfrm>
    </dsp:sp>
    <dsp:sp modelId="{652584A5-B334-4B74-B804-4A03B4E046F2}">
      <dsp:nvSpPr>
        <dsp:cNvPr id="0" name=""/>
        <dsp:cNvSpPr/>
      </dsp:nvSpPr>
      <dsp:spPr>
        <a:xfrm>
          <a:off x="8855401" y="501859"/>
          <a:ext cx="1441902" cy="14419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A5400-3D9A-43AD-8079-9AEFD28A5090}">
      <dsp:nvSpPr>
        <dsp:cNvPr id="0" name=""/>
        <dsp:cNvSpPr/>
      </dsp:nvSpPr>
      <dsp:spPr>
        <a:xfrm>
          <a:off x="9129690" y="726272"/>
          <a:ext cx="1004152" cy="100416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5C79B-368C-4EA2-ADE6-2FCB82188651}">
      <dsp:nvSpPr>
        <dsp:cNvPr id="0" name=""/>
        <dsp:cNvSpPr/>
      </dsp:nvSpPr>
      <dsp:spPr>
        <a:xfrm>
          <a:off x="8394465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Attack</a:t>
          </a:r>
          <a:endParaRPr lang="en-US" sz="2300" kern="1200" cap="none"/>
        </a:p>
      </dsp:txBody>
      <dsp:txXfrm>
        <a:off x="8394465" y="2392878"/>
        <a:ext cx="236377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20FB26-C02C-4971-A6DA-505969E4A6FA}">
      <dsp:nvSpPr>
        <dsp:cNvPr id="0" name=""/>
        <dsp:cNvSpPr/>
      </dsp:nvSpPr>
      <dsp:spPr>
        <a:xfrm>
          <a:off x="523094" y="501859"/>
          <a:ext cx="1441902" cy="14419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241E9-4D19-4E4B-AD57-77043E5618FF}">
      <dsp:nvSpPr>
        <dsp:cNvPr id="0" name=""/>
        <dsp:cNvSpPr/>
      </dsp:nvSpPr>
      <dsp:spPr>
        <a:xfrm>
          <a:off x="816022" y="583278"/>
          <a:ext cx="667630" cy="12790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670" t="2907" r="-670" b="193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5AD1E-DEA8-4C07-BAF4-E848BF2EC17A}">
      <dsp:nvSpPr>
        <dsp:cNvPr id="0" name=""/>
        <dsp:cNvSpPr/>
      </dsp:nvSpPr>
      <dsp:spPr>
        <a:xfrm>
          <a:off x="62158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Jump</a:t>
          </a:r>
          <a:endParaRPr lang="en-US" sz="2300" kern="1200" cap="none"/>
        </a:p>
      </dsp:txBody>
      <dsp:txXfrm>
        <a:off x="62158" y="2392878"/>
        <a:ext cx="2363774" cy="720000"/>
      </dsp:txXfrm>
    </dsp:sp>
    <dsp:sp modelId="{16D1CE82-FBB3-4FD8-9961-A85EB2E01268}">
      <dsp:nvSpPr>
        <dsp:cNvPr id="0" name=""/>
        <dsp:cNvSpPr/>
      </dsp:nvSpPr>
      <dsp:spPr>
        <a:xfrm>
          <a:off x="3300530" y="501859"/>
          <a:ext cx="1441902" cy="14419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BFA63-9B04-4CDF-A054-7519C191B977}">
      <dsp:nvSpPr>
        <dsp:cNvPr id="0" name=""/>
        <dsp:cNvSpPr/>
      </dsp:nvSpPr>
      <dsp:spPr>
        <a:xfrm>
          <a:off x="3494320" y="695645"/>
          <a:ext cx="1054321" cy="10543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CA0E5-5C2B-41EC-941F-37325CE99205}">
      <dsp:nvSpPr>
        <dsp:cNvPr id="0" name=""/>
        <dsp:cNvSpPr/>
      </dsp:nvSpPr>
      <dsp:spPr>
        <a:xfrm>
          <a:off x="2839594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Crouch</a:t>
          </a:r>
          <a:endParaRPr lang="en-US" sz="2300" kern="1200" cap="none"/>
        </a:p>
      </dsp:txBody>
      <dsp:txXfrm>
        <a:off x="2839594" y="2392878"/>
        <a:ext cx="2363774" cy="720000"/>
      </dsp:txXfrm>
    </dsp:sp>
    <dsp:sp modelId="{1115419F-3325-405E-A864-C5ECC74F8DE8}">
      <dsp:nvSpPr>
        <dsp:cNvPr id="0" name=""/>
        <dsp:cNvSpPr/>
      </dsp:nvSpPr>
      <dsp:spPr>
        <a:xfrm>
          <a:off x="6077965" y="501859"/>
          <a:ext cx="1441902" cy="14419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12E4D-40CE-4ED3-BDDE-3A37192F6C77}">
      <dsp:nvSpPr>
        <dsp:cNvPr id="0" name=""/>
        <dsp:cNvSpPr/>
      </dsp:nvSpPr>
      <dsp:spPr>
        <a:xfrm>
          <a:off x="6271756" y="695645"/>
          <a:ext cx="1054321" cy="105432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1DABB-C2A5-4F7F-9FE6-40E5203251AC}">
      <dsp:nvSpPr>
        <dsp:cNvPr id="0" name=""/>
        <dsp:cNvSpPr/>
      </dsp:nvSpPr>
      <dsp:spPr>
        <a:xfrm>
          <a:off x="5617029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Move left and right</a:t>
          </a:r>
          <a:endParaRPr lang="en-US" sz="2300" kern="1200" cap="none"/>
        </a:p>
      </dsp:txBody>
      <dsp:txXfrm>
        <a:off x="5617029" y="2392878"/>
        <a:ext cx="2363774" cy="720000"/>
      </dsp:txXfrm>
    </dsp:sp>
    <dsp:sp modelId="{652584A5-B334-4B74-B804-4A03B4E046F2}">
      <dsp:nvSpPr>
        <dsp:cNvPr id="0" name=""/>
        <dsp:cNvSpPr/>
      </dsp:nvSpPr>
      <dsp:spPr>
        <a:xfrm>
          <a:off x="8855401" y="501859"/>
          <a:ext cx="1441902" cy="14419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A5400-3D9A-43AD-8079-9AEFD28A5090}">
      <dsp:nvSpPr>
        <dsp:cNvPr id="0" name=""/>
        <dsp:cNvSpPr/>
      </dsp:nvSpPr>
      <dsp:spPr>
        <a:xfrm>
          <a:off x="9129690" y="726272"/>
          <a:ext cx="1004152" cy="1004161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5C79B-368C-4EA2-ADE6-2FCB82188651}">
      <dsp:nvSpPr>
        <dsp:cNvPr id="0" name=""/>
        <dsp:cNvSpPr/>
      </dsp:nvSpPr>
      <dsp:spPr>
        <a:xfrm>
          <a:off x="8394465" y="2392878"/>
          <a:ext cx="236377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cap="none"/>
            <a:t>Attack</a:t>
          </a:r>
          <a:endParaRPr lang="en-US" sz="2300" kern="1200" cap="none"/>
        </a:p>
      </dsp:txBody>
      <dsp:txXfrm>
        <a:off x="8394465" y="2392878"/>
        <a:ext cx="2363774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ABA65-6C51-4069-8F72-1DB0B6C1BF02}">
      <dsp:nvSpPr>
        <dsp:cNvPr id="0" name=""/>
        <dsp:cNvSpPr/>
      </dsp:nvSpPr>
      <dsp:spPr>
        <a:xfrm>
          <a:off x="664949" y="16486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27895-A5B5-4E30-BD1E-94649E109867}">
      <dsp:nvSpPr>
        <dsp:cNvPr id="0" name=""/>
        <dsp:cNvSpPr/>
      </dsp:nvSpPr>
      <dsp:spPr>
        <a:xfrm>
          <a:off x="883129" y="383048"/>
          <a:ext cx="1519453" cy="1519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F18C1-DDF0-4F35-B3DA-051166687208}">
      <dsp:nvSpPr>
        <dsp:cNvPr id="0" name=""/>
        <dsp:cNvSpPr/>
      </dsp:nvSpPr>
      <dsp:spPr>
        <a:xfrm>
          <a:off x="39730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Time</a:t>
          </a:r>
          <a:endParaRPr lang="en-US" sz="4000" kern="1200"/>
        </a:p>
      </dsp:txBody>
      <dsp:txXfrm>
        <a:off x="39730" y="2729869"/>
        <a:ext cx="3206250" cy="720000"/>
      </dsp:txXfrm>
    </dsp:sp>
    <dsp:sp modelId="{7ABCFFCC-0E12-4D3A-B561-84AB3C8288FD}">
      <dsp:nvSpPr>
        <dsp:cNvPr id="0" name=""/>
        <dsp:cNvSpPr/>
      </dsp:nvSpPr>
      <dsp:spPr>
        <a:xfrm>
          <a:off x="4432293" y="16486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B92B2-2D5D-46AD-96ED-4997A9FFBE3A}">
      <dsp:nvSpPr>
        <dsp:cNvPr id="0" name=""/>
        <dsp:cNvSpPr/>
      </dsp:nvSpPr>
      <dsp:spPr>
        <a:xfrm>
          <a:off x="4768936" y="501512"/>
          <a:ext cx="1282525" cy="1282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AD4D2-6366-4546-9761-CD6262FA1A51}">
      <dsp:nvSpPr>
        <dsp:cNvPr id="0" name=""/>
        <dsp:cNvSpPr/>
      </dsp:nvSpPr>
      <dsp:spPr>
        <a:xfrm>
          <a:off x="3807074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Graphics</a:t>
          </a:r>
          <a:endParaRPr lang="en-US" sz="4000" kern="1200"/>
        </a:p>
      </dsp:txBody>
      <dsp:txXfrm>
        <a:off x="3807074" y="2729869"/>
        <a:ext cx="3206250" cy="720000"/>
      </dsp:txXfrm>
    </dsp:sp>
    <dsp:sp modelId="{E5A774C9-9E54-476D-BB2C-73F133FA4869}">
      <dsp:nvSpPr>
        <dsp:cNvPr id="0" name=""/>
        <dsp:cNvSpPr/>
      </dsp:nvSpPr>
      <dsp:spPr>
        <a:xfrm>
          <a:off x="8199637" y="16486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92761-ED0F-415D-B416-1F67E4D67969}">
      <dsp:nvSpPr>
        <dsp:cNvPr id="0" name=""/>
        <dsp:cNvSpPr/>
      </dsp:nvSpPr>
      <dsp:spPr>
        <a:xfrm>
          <a:off x="8448704" y="413936"/>
          <a:ext cx="1457676" cy="1457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883C5-6375-4925-BDD1-A99EB536B9DC}">
      <dsp:nvSpPr>
        <dsp:cNvPr id="0" name=""/>
        <dsp:cNvSpPr/>
      </dsp:nvSpPr>
      <dsp:spPr>
        <a:xfrm>
          <a:off x="7574418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Sound</a:t>
          </a:r>
          <a:endParaRPr lang="en-US" sz="4000" kern="1200"/>
        </a:p>
      </dsp:txBody>
      <dsp:txXfrm>
        <a:off x="7574418" y="2729869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ABA65-6C51-4069-8F72-1DB0B6C1BF02}">
      <dsp:nvSpPr>
        <dsp:cNvPr id="0" name=""/>
        <dsp:cNvSpPr/>
      </dsp:nvSpPr>
      <dsp:spPr>
        <a:xfrm>
          <a:off x="664949" y="16486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27895-A5B5-4E30-BD1E-94649E109867}">
      <dsp:nvSpPr>
        <dsp:cNvPr id="0" name=""/>
        <dsp:cNvSpPr/>
      </dsp:nvSpPr>
      <dsp:spPr>
        <a:xfrm>
          <a:off x="883129" y="383048"/>
          <a:ext cx="1519453" cy="1519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F18C1-DDF0-4F35-B3DA-051166687208}">
      <dsp:nvSpPr>
        <dsp:cNvPr id="0" name=""/>
        <dsp:cNvSpPr/>
      </dsp:nvSpPr>
      <dsp:spPr>
        <a:xfrm>
          <a:off x="39730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Time</a:t>
          </a:r>
          <a:endParaRPr lang="en-US" sz="4000" kern="1200"/>
        </a:p>
      </dsp:txBody>
      <dsp:txXfrm>
        <a:off x="39730" y="2729869"/>
        <a:ext cx="3206250" cy="720000"/>
      </dsp:txXfrm>
    </dsp:sp>
    <dsp:sp modelId="{7ABCFFCC-0E12-4D3A-B561-84AB3C8288FD}">
      <dsp:nvSpPr>
        <dsp:cNvPr id="0" name=""/>
        <dsp:cNvSpPr/>
      </dsp:nvSpPr>
      <dsp:spPr>
        <a:xfrm>
          <a:off x="4432293" y="16486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B92B2-2D5D-46AD-96ED-4997A9FFBE3A}">
      <dsp:nvSpPr>
        <dsp:cNvPr id="0" name=""/>
        <dsp:cNvSpPr/>
      </dsp:nvSpPr>
      <dsp:spPr>
        <a:xfrm>
          <a:off x="4768936" y="501512"/>
          <a:ext cx="1282525" cy="1282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AD4D2-6366-4546-9761-CD6262FA1A51}">
      <dsp:nvSpPr>
        <dsp:cNvPr id="0" name=""/>
        <dsp:cNvSpPr/>
      </dsp:nvSpPr>
      <dsp:spPr>
        <a:xfrm>
          <a:off x="3807074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Graphics</a:t>
          </a:r>
          <a:endParaRPr lang="en-US" sz="4000" kern="1200"/>
        </a:p>
      </dsp:txBody>
      <dsp:txXfrm>
        <a:off x="3807074" y="2729869"/>
        <a:ext cx="3206250" cy="720000"/>
      </dsp:txXfrm>
    </dsp:sp>
    <dsp:sp modelId="{E5A774C9-9E54-476D-BB2C-73F133FA4869}">
      <dsp:nvSpPr>
        <dsp:cNvPr id="0" name=""/>
        <dsp:cNvSpPr/>
      </dsp:nvSpPr>
      <dsp:spPr>
        <a:xfrm>
          <a:off x="8199637" y="16486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92761-ED0F-415D-B416-1F67E4D67969}">
      <dsp:nvSpPr>
        <dsp:cNvPr id="0" name=""/>
        <dsp:cNvSpPr/>
      </dsp:nvSpPr>
      <dsp:spPr>
        <a:xfrm>
          <a:off x="8448704" y="413936"/>
          <a:ext cx="1457676" cy="14576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883C5-6375-4925-BDD1-A99EB536B9DC}">
      <dsp:nvSpPr>
        <dsp:cNvPr id="0" name=""/>
        <dsp:cNvSpPr/>
      </dsp:nvSpPr>
      <dsp:spPr>
        <a:xfrm>
          <a:off x="7574418" y="2729869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4000" kern="1200" cap="none"/>
            <a:t>Sound</a:t>
          </a:r>
          <a:endParaRPr lang="en-US" sz="4000" kern="1200"/>
        </a:p>
      </dsp:txBody>
      <dsp:txXfrm>
        <a:off x="7574418" y="2729869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3AB8729-33CB-43DF-A28A-5EA3008A8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5CFE45-2AB2-4DCF-923F-DF6E03C6F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0E4AE-0A06-44A4-B2E3-64FFC6E20114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6817AA-8DEE-405A-9C50-F44817AB96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98FF7-2BB1-45D5-8FF2-212273CFE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4D06-2884-4273-BC87-68392E71C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359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CEE6-CFA9-4906-8C9C-229E3A434C2A}" type="datetimeFigureOut">
              <a:rPr lang="fr-FR" smtClean="0"/>
              <a:t>27/05/2019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6D2A-3B8F-4654-A4DA-C191208EB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1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36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Two</a:t>
            </a:r>
            <a:r>
              <a:rPr lang="fr-FR"/>
              <a:t> first </a:t>
            </a:r>
            <a:r>
              <a:rPr lang="fr-FR" err="1"/>
              <a:t>monster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64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5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5767" y="609653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5FDF-C2A1-4E13-834B-240A48F4C8E2}" type="datetime1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FE76-E9EF-4FA4-8259-2035E8A484EE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14FD-EA2C-4985-9B91-E1F3F923D303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2ED-4B43-490E-82C4-A428BCCDDB6F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33CD-F65A-4B2B-B52B-F989E00A873D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CF9E-2F98-4B6B-B587-3B06D5C6DF80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2A2C-B758-4B4E-84E0-EF216FCCC140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EAA-2A62-4D24-91C0-15EECF63BD2C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>
            <a:lvl1pPr>
              <a:defRPr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74900"/>
            <a:ext cx="8534400" cy="3615267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0F8C-F601-4892-AF4B-E9977302EF1C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7D0B-E5CB-4BC1-9E2C-3CF2D3D7C9B6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EA79-D570-45F0-A394-B44CADD0D821}" type="datetime1">
              <a:rPr lang="en-US" smtClean="0"/>
              <a:t>5/27/2019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6D9-A924-4DCF-BCD5-AB7246FD4A4B}" type="datetime1">
              <a:rPr lang="en-US" smtClean="0"/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9F95-58E9-42C5-9FDC-27FA05AC7CE1}" type="datetime1">
              <a:rPr lang="en-US" smtClean="0"/>
              <a:t>5/27/2019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CA13-59D0-4894-B860-C6A77ACCA68E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78F4-73D5-4889-933E-EEAEAD221FB5}" type="datetime1">
              <a:rPr lang="en-US" smtClean="0"/>
              <a:t>5/27/2019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1A1D00-3038-4DA3-8A71-A15C745BC00B}" type="datetime1">
              <a:rPr lang="en-US" smtClean="0"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4.wav"/><Relationship Id="rId7" Type="http://schemas.openxmlformats.org/officeDocument/2006/relationships/image" Target="../media/image2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wav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8AA63-058D-47D9-BEEA-CB995C0F6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noProof="0"/>
              <a:t>Super Platformer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E6A780-3B99-4DC2-9680-DEAC35FB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64904" cy="1947333"/>
          </a:xfrm>
        </p:spPr>
        <p:txBody>
          <a:bodyPr>
            <a:norm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Aurélien VISENTIN</a:t>
            </a:r>
          </a:p>
          <a:p>
            <a:r>
              <a:rPr lang="en-US" noProof="0" err="1">
                <a:solidFill>
                  <a:schemeClr val="bg1"/>
                </a:solidFill>
              </a:rPr>
              <a:t>Cloé</a:t>
            </a:r>
            <a:r>
              <a:rPr lang="en-US" noProof="0">
                <a:solidFill>
                  <a:schemeClr val="bg1"/>
                </a:solidFill>
              </a:rPr>
              <a:t> ESCUDIER</a:t>
            </a:r>
          </a:p>
          <a:p>
            <a:r>
              <a:rPr lang="en-US" noProof="0">
                <a:solidFill>
                  <a:schemeClr val="bg1"/>
                </a:solidFill>
              </a:rPr>
              <a:t>Heiko CARLIER</a:t>
            </a:r>
          </a:p>
          <a:p>
            <a:r>
              <a:rPr lang="en-US" noProof="0">
                <a:solidFill>
                  <a:schemeClr val="bg1"/>
                </a:solidFill>
              </a:rPr>
              <a:t>Corentin PION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87F33-CAD9-428C-BFAD-B2503A65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9B4563-AEE1-418C-90B6-2FFA3AB5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06" y="1906833"/>
            <a:ext cx="6698265" cy="33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44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B8CBFAA-15B1-420F-AE21-654330182226}"/>
              </a:ext>
            </a:extLst>
          </p:cNvPr>
          <p:cNvSpPr/>
          <p:nvPr/>
        </p:nvSpPr>
        <p:spPr>
          <a:xfrm>
            <a:off x="6096000" y="1887233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DB37CC4-2EF0-45A2-BBF7-8EC102542A31}"/>
              </a:ext>
            </a:extLst>
          </p:cNvPr>
          <p:cNvSpPr/>
          <p:nvPr/>
        </p:nvSpPr>
        <p:spPr>
          <a:xfrm>
            <a:off x="2214528" y="1887234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84" y="272079"/>
            <a:ext cx="8534400" cy="1507067"/>
          </a:xfrm>
        </p:spPr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Graphics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86637B-7AB5-42AA-AA48-7E5AEE46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21" y="2034323"/>
            <a:ext cx="2602087" cy="3615267"/>
          </a:xfrm>
        </p:spPr>
        <p:txBody>
          <a:bodyPr/>
          <a:lstStyle/>
          <a:p>
            <a:pPr marL="0" indent="0">
              <a:buNone/>
            </a:pPr>
            <a:r>
              <a:rPr lang="en-US" noProof="0"/>
              <a:t>Hero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8AB58EF-FBFC-4DD1-A930-A892F7EF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0" r="6809"/>
          <a:stretch/>
        </p:blipFill>
        <p:spPr>
          <a:xfrm>
            <a:off x="2973388" y="2544677"/>
            <a:ext cx="1778923" cy="370773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4D4920A-D4EB-4D91-B131-506F9E00F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7" t="2652" r="11990" b="45498"/>
          <a:stretch/>
        </p:blipFill>
        <p:spPr>
          <a:xfrm>
            <a:off x="6804712" y="2542898"/>
            <a:ext cx="2172392" cy="3709511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527714-4F00-4270-8851-337A5903B603}"/>
              </a:ext>
            </a:extLst>
          </p:cNvPr>
          <p:cNvSpPr txBox="1">
            <a:spLocks/>
          </p:cNvSpPr>
          <p:nvPr/>
        </p:nvSpPr>
        <p:spPr>
          <a:xfrm>
            <a:off x="6291993" y="2034323"/>
            <a:ext cx="2685111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Nemesis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85010E1-95D9-4F10-9E6C-FF9086CBB9B3}"/>
              </a:ext>
            </a:extLst>
          </p:cNvPr>
          <p:cNvSpPr/>
          <p:nvPr/>
        </p:nvSpPr>
        <p:spPr>
          <a:xfrm>
            <a:off x="6096000" y="7716533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DFDE51BF-021E-417A-BAE7-3032B5EB3984}"/>
              </a:ext>
            </a:extLst>
          </p:cNvPr>
          <p:cNvSpPr/>
          <p:nvPr/>
        </p:nvSpPr>
        <p:spPr>
          <a:xfrm>
            <a:off x="2214528" y="7716534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5BA5FF4C-5910-427B-95D3-8C7B0848E2F2}"/>
              </a:ext>
            </a:extLst>
          </p:cNvPr>
          <p:cNvSpPr txBox="1">
            <a:spLocks/>
          </p:cNvSpPr>
          <p:nvPr/>
        </p:nvSpPr>
        <p:spPr>
          <a:xfrm>
            <a:off x="2410521" y="7863623"/>
            <a:ext cx="2602087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Potion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882DA1BE-CEA7-4FE3-BFF3-E27C74D49ADB}"/>
              </a:ext>
            </a:extLst>
          </p:cNvPr>
          <p:cNvSpPr txBox="1">
            <a:spLocks/>
          </p:cNvSpPr>
          <p:nvPr/>
        </p:nvSpPr>
        <p:spPr>
          <a:xfrm>
            <a:off x="6291993" y="7863623"/>
            <a:ext cx="2685111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Triforce</a:t>
            </a:r>
            <a:endParaRPr lang="en-US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AFEA7C96-266F-4ADD-89DA-F5F85C1A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400" y="9274927"/>
            <a:ext cx="1417424" cy="2126136"/>
          </a:xfrm>
          <a:prstGeom prst="rect">
            <a:avLst/>
          </a:prstGeom>
        </p:spPr>
      </p:pic>
      <p:pic>
        <p:nvPicPr>
          <p:cNvPr id="28" name="Image 27" descr="Une image contenant objet&#10;&#10;Description générée automatiquement">
            <a:extLst>
              <a:ext uri="{FF2B5EF4-FFF2-40B4-BE49-F238E27FC236}">
                <a16:creationId xmlns:a16="http://schemas.microsoft.com/office/drawing/2014/main" id="{383F539D-1130-4B3F-BF8D-D695027D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822204" y="7848596"/>
            <a:ext cx="4334670" cy="505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B8CBFAA-15B1-420F-AE21-654330182226}"/>
              </a:ext>
            </a:extLst>
          </p:cNvPr>
          <p:cNvSpPr/>
          <p:nvPr/>
        </p:nvSpPr>
        <p:spPr>
          <a:xfrm>
            <a:off x="6096000" y="1887233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DB37CC4-2EF0-45A2-BBF7-8EC102542A31}"/>
              </a:ext>
            </a:extLst>
          </p:cNvPr>
          <p:cNvSpPr/>
          <p:nvPr/>
        </p:nvSpPr>
        <p:spPr>
          <a:xfrm>
            <a:off x="2214528" y="1887234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684" y="272079"/>
            <a:ext cx="8534400" cy="1507067"/>
          </a:xfrm>
        </p:spPr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Graphics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86637B-7AB5-42AA-AA48-7E5AEE46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0521" y="2034323"/>
            <a:ext cx="2602087" cy="36152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Potion</a:t>
            </a:r>
            <a:endParaRPr lang="en-US" noProof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27527714-4F00-4270-8851-337A5903B603}"/>
              </a:ext>
            </a:extLst>
          </p:cNvPr>
          <p:cNvSpPr txBox="1">
            <a:spLocks/>
          </p:cNvSpPr>
          <p:nvPr/>
        </p:nvSpPr>
        <p:spPr>
          <a:xfrm>
            <a:off x="6291993" y="2034323"/>
            <a:ext cx="2685111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/>
              <a:t>Triforce</a:t>
            </a: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821EC1D-176D-4695-8A4F-0D9AD4B8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00" y="3445627"/>
            <a:ext cx="1417424" cy="2126136"/>
          </a:xfrm>
          <a:prstGeom prst="rect">
            <a:avLst/>
          </a:prstGeom>
        </p:spPr>
      </p:pic>
      <p:pic>
        <p:nvPicPr>
          <p:cNvPr id="13" name="Image 12" descr="Une image contenant objet&#10;&#10;Description générée automatiquement">
            <a:extLst>
              <a:ext uri="{FF2B5EF4-FFF2-40B4-BE49-F238E27FC236}">
                <a16:creationId xmlns:a16="http://schemas.microsoft.com/office/drawing/2014/main" id="{96DA9BE6-4899-4648-ACA2-53CA3ED9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822204" y="2019296"/>
            <a:ext cx="4334670" cy="5050843"/>
          </a:xfrm>
          <a:prstGeom prst="rect">
            <a:avLst/>
          </a:prstGeom>
        </p:spPr>
      </p:pic>
      <p:pic>
        <p:nvPicPr>
          <p:cNvPr id="12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74A8F637-22CD-4A1F-9A2B-7B944DA6B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58" t="35849" r="35640" b="36687"/>
          <a:stretch/>
        </p:blipFill>
        <p:spPr>
          <a:xfrm>
            <a:off x="2013066" y="8099539"/>
            <a:ext cx="1285874" cy="1247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7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9C3218A3-C357-41D8-9808-4DC4D34D1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140" y="811382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5B0458B8-9104-4D6E-B9F0-9B2709364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65" y="8113827"/>
            <a:ext cx="120015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3" descr="A picture containing green, object&#10;&#10;Description generated with high confidence">
            <a:extLst>
              <a:ext uri="{FF2B5EF4-FFF2-40B4-BE49-F238E27FC236}">
                <a16:creationId xmlns:a16="http://schemas.microsoft.com/office/drawing/2014/main" id="{471CEACF-ADE7-4AB6-8BBC-E1ED21270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865" y="8080490"/>
            <a:ext cx="1285875" cy="1285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77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Game development:</a:t>
            </a:r>
            <a:br>
              <a:rPr lang="en-US" noProof="0"/>
            </a:br>
            <a:r>
              <a:rPr lang="en-US" noProof="0"/>
              <a:t>Graphics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A86637B-7AB5-42AA-AA48-7E5AEE46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4901"/>
            <a:ext cx="8534400" cy="1103842"/>
          </a:xfrm>
        </p:spPr>
        <p:txBody>
          <a:bodyPr/>
          <a:lstStyle/>
          <a:p>
            <a:r>
              <a:rPr lang="en-US"/>
              <a:t>Blocs :</a:t>
            </a:r>
            <a:endParaRPr lang="en-US" noProof="0"/>
          </a:p>
        </p:txBody>
      </p:sp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E83CE8BF-FACF-4602-BFAC-62413A127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8" t="35849" r="35640" b="36687"/>
          <a:stretch/>
        </p:blipFill>
        <p:spPr>
          <a:xfrm>
            <a:off x="2013066" y="3127489"/>
            <a:ext cx="1285874" cy="1247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3239A4BB-4172-46BC-B465-F62AAAE1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140" y="3141777"/>
            <a:ext cx="121920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80C48448-DAD9-4A13-B3EE-87AC13598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465" y="3141777"/>
            <a:ext cx="1200150" cy="121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3" descr="A picture containing green, object&#10;&#10;Description generated with high confidence">
            <a:extLst>
              <a:ext uri="{FF2B5EF4-FFF2-40B4-BE49-F238E27FC236}">
                <a16:creationId xmlns:a16="http://schemas.microsoft.com/office/drawing/2014/main" id="{EA08FC7A-38A2-473F-AE9E-3C24CAEB3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865" y="3108440"/>
            <a:ext cx="1285875" cy="1285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32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9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92784D8E-B037-495F-B6BD-8559CA358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" y="47510"/>
            <a:ext cx="12189766" cy="685376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C299E9-E6E8-4974-8C67-700B8C91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9BCDA92-2477-4EFB-96B2-83A6A92E6BE3}"/>
              </a:ext>
            </a:extLst>
          </p:cNvPr>
          <p:cNvSpPr txBox="1"/>
          <p:nvPr/>
        </p:nvSpPr>
        <p:spPr>
          <a:xfrm>
            <a:off x="204531" y="6172200"/>
            <a:ext cx="5198741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r>
              <a:rPr lang="en-US" sz="2400" dirty="0"/>
              <a:t>Background used for the present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119F6E1-5CED-4F6D-9541-C8FEB9B91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4" y="7657480"/>
            <a:ext cx="2658794" cy="265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54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D429C-462E-4142-B288-6E919C0E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F2DE714-A71F-4E20-8347-931615448A43}"/>
              </a:ext>
            </a:extLst>
          </p:cNvPr>
          <p:cNvGrpSpPr/>
          <p:nvPr/>
        </p:nvGrpSpPr>
        <p:grpSpPr>
          <a:xfrm>
            <a:off x="694837" y="2160748"/>
            <a:ext cx="10631984" cy="1718419"/>
            <a:chOff x="0" y="0"/>
            <a:chExt cx="5391785" cy="871460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F3FD1530-7A26-43B7-BDBC-776CA0AF4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13" y="699770"/>
              <a:ext cx="3681730" cy="171690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First part of the images of the coin animation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8888A76-4518-46DC-A9A4-A6CE744B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91785" cy="75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6315FDF-7143-4AFE-9817-D50B1AC2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74" y="3999880"/>
            <a:ext cx="2658794" cy="265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9F0A2002-50B9-4798-B11F-495B157D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37" y="373929"/>
            <a:ext cx="8534400" cy="1507067"/>
          </a:xfrm>
        </p:spPr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50012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ED562-F2A5-48BE-A8E9-5A56BF15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Approaching Nirvana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/>
              <a:t>Derek &amp; Brandon </a:t>
            </a:r>
            <a:r>
              <a:rPr lang="en-US" err="1"/>
              <a:t>Fiechter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E8D0E-481E-4139-9756-8667F1C8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Approaching Nirvana - Lullaby of Creation">
            <a:hlinkClick r:id="" action="ppaction://media"/>
            <a:extLst>
              <a:ext uri="{FF2B5EF4-FFF2-40B4-BE49-F238E27FC236}">
                <a16:creationId xmlns:a16="http://schemas.microsoft.com/office/drawing/2014/main" id="{E920C3B4-A797-4ACD-991B-DCF50BC5B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737" y="2891875"/>
            <a:ext cx="1074250" cy="10742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9D55EA-E53E-4C9D-A52C-9550972E2ED6}"/>
              </a:ext>
            </a:extLst>
          </p:cNvPr>
          <p:cNvSpPr txBox="1"/>
          <p:nvPr/>
        </p:nvSpPr>
        <p:spPr>
          <a:xfrm>
            <a:off x="1758461" y="3202731"/>
            <a:ext cx="506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Lullaby</a:t>
            </a:r>
            <a:r>
              <a:rPr lang="fr-FR"/>
              <a:t> of </a:t>
            </a:r>
            <a:r>
              <a:rPr lang="fr-FR" err="1"/>
              <a:t>Creation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D27B5D-E9A2-4F78-A5B8-D6F7DE1C2A8B}"/>
              </a:ext>
            </a:extLst>
          </p:cNvPr>
          <p:cNvSpPr txBox="1"/>
          <p:nvPr/>
        </p:nvSpPr>
        <p:spPr>
          <a:xfrm>
            <a:off x="1758461" y="5014982"/>
            <a:ext cx="308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Sekhmet</a:t>
            </a:r>
          </a:p>
        </p:txBody>
      </p:sp>
      <p:pic>
        <p:nvPicPr>
          <p:cNvPr id="11" name="egypt diapo">
            <a:hlinkClick r:id="" action="ppaction://media"/>
            <a:extLst>
              <a:ext uri="{FF2B5EF4-FFF2-40B4-BE49-F238E27FC236}">
                <a16:creationId xmlns:a16="http://schemas.microsoft.com/office/drawing/2014/main" id="{0A2A7BA2-DC97-42C9-8378-C42DEB7178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737" y="4705877"/>
            <a:ext cx="1074250" cy="107425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602571B-69B5-4676-B54B-D49DD1AD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8534400" cy="1506538"/>
          </a:xfrm>
        </p:spPr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Sound design </a:t>
            </a:r>
          </a:p>
        </p:txBody>
      </p:sp>
    </p:spTree>
    <p:extLst>
      <p:ext uri="{BB962C8B-B14F-4D97-AF65-F5344CB8AC3E}">
        <p14:creationId xmlns:p14="http://schemas.microsoft.com/office/powerpoint/2010/main" val="212226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4545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51515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C4F2-B127-4851-AA7A-C65A344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9890"/>
            <a:ext cx="8534400" cy="1507067"/>
          </a:xfrm>
        </p:spPr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Sounds effects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8CC63A-9F22-4986-81F2-282E1E1A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6EF6A6-500A-4A91-A2E1-F0C47DD2B807}"/>
              </a:ext>
            </a:extLst>
          </p:cNvPr>
          <p:cNvSpPr txBox="1"/>
          <p:nvPr/>
        </p:nvSpPr>
        <p:spPr>
          <a:xfrm>
            <a:off x="2043338" y="4635108"/>
            <a:ext cx="690371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/>
              <a:t>Damage sound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AD554D-F3DB-4F30-BE89-EFFCDB063BD8}"/>
              </a:ext>
            </a:extLst>
          </p:cNvPr>
          <p:cNvSpPr txBox="1"/>
          <p:nvPr/>
        </p:nvSpPr>
        <p:spPr>
          <a:xfrm>
            <a:off x="2043338" y="3066114"/>
            <a:ext cx="6691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Attack sound</a:t>
            </a:r>
          </a:p>
        </p:txBody>
      </p:sp>
      <p:pic>
        <p:nvPicPr>
          <p:cNvPr id="3" name="Metal-1 coupé">
            <a:hlinkClick r:id="" action="ppaction://media"/>
            <a:extLst>
              <a:ext uri="{FF2B5EF4-FFF2-40B4-BE49-F238E27FC236}">
                <a16:creationId xmlns:a16="http://schemas.microsoft.com/office/drawing/2014/main" id="{36EC953C-10E6-457F-9247-AC976AB3A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2723" y="2812371"/>
            <a:ext cx="1233258" cy="1233258"/>
          </a:xfrm>
          <a:prstGeom prst="rect">
            <a:avLst/>
          </a:prstGeom>
        </p:spPr>
      </p:pic>
      <p:pic>
        <p:nvPicPr>
          <p:cNvPr id="5" name="Dégât4">
            <a:hlinkClick r:id="" action="ppaction://media"/>
            <a:extLst>
              <a:ext uri="{FF2B5EF4-FFF2-40B4-BE49-F238E27FC236}">
                <a16:creationId xmlns:a16="http://schemas.microsoft.com/office/drawing/2014/main" id="{6771E0B0-AA58-4706-9729-9189E731F86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545" y="4368922"/>
            <a:ext cx="1233257" cy="1233257"/>
          </a:xfrm>
          <a:prstGeom prst="rect">
            <a:avLst/>
          </a:prstGeom>
        </p:spPr>
      </p:pic>
      <p:pic>
        <p:nvPicPr>
          <p:cNvPr id="8" name="Espace réservé du contenu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EE46C77-3972-4DF7-81C0-0E65EC836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-6063197" y="2169456"/>
            <a:ext cx="5346631" cy="39466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7D303E7-7980-41D4-950F-E7CBB0440D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96422" y="2169455"/>
            <a:ext cx="5802182" cy="3946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49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4" y="393569"/>
            <a:ext cx="8534400" cy="1507067"/>
          </a:xfrm>
        </p:spPr>
        <p:txBody>
          <a:bodyPr/>
          <a:lstStyle/>
          <a:p>
            <a:r>
              <a:rPr lang="en-US" b="1"/>
              <a:t>Game development:</a:t>
            </a:r>
            <a:br>
              <a:rPr lang="en-US" b="1"/>
            </a:br>
            <a:r>
              <a:rPr lang="en-US"/>
              <a:t>Website</a:t>
            </a:r>
            <a:endParaRPr lang="en-US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9" name="Espace réservé du contenu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B6497A6-BB1B-463B-8D4E-097FC73BD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72" y="2169456"/>
            <a:ext cx="5346631" cy="39466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9605108-54BA-4869-9A68-278EAEB2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22" y="2169455"/>
            <a:ext cx="5802182" cy="3946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Espace réservé du contenu 2">
            <a:extLst>
              <a:ext uri="{FF2B5EF4-FFF2-40B4-BE49-F238E27FC236}">
                <a16:creationId xmlns:a16="http://schemas.microsoft.com/office/drawing/2014/main" id="{4C3DADBF-DAF8-49B3-847C-E9300AFAE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76492"/>
              </p:ext>
            </p:extLst>
          </p:nvPr>
        </p:nvGraphicFramePr>
        <p:xfrm>
          <a:off x="684212" y="8159063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97726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5E3E6-394F-4CD0-A902-49F2EF89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15" y="473295"/>
            <a:ext cx="8534400" cy="1507067"/>
          </a:xfrm>
        </p:spPr>
        <p:txBody>
          <a:bodyPr>
            <a:normAutofit/>
          </a:bodyPr>
          <a:lstStyle/>
          <a:p>
            <a:r>
              <a:rPr lang="en-US" b="1" noProof="0"/>
              <a:t>Encountered problems and solutions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BFB86-411E-4758-8FFB-2EB29DFD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60EAA423-9ABA-4B01-8688-31B0E2A32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940419"/>
              </p:ext>
            </p:extLst>
          </p:nvPr>
        </p:nvGraphicFramePr>
        <p:xfrm>
          <a:off x="684212" y="2298699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197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7000" b="1" noProof="0"/>
              <a:t>Game </a:t>
            </a:r>
            <a:br>
              <a:rPr lang="en-US" sz="7000" b="1" noProof="0"/>
            </a:br>
            <a:r>
              <a:rPr lang="en-US" sz="7000" b="1" noProof="0"/>
              <a:t>demonstration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9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CBCB73-B3AB-4149-9DA9-D295E014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Summary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9CEBBA-C240-466A-8FE1-A6AF943D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>
                <a:solidFill>
                  <a:schemeClr val="bg1"/>
                </a:solidFill>
              </a:rPr>
              <a:t>Origins</a:t>
            </a:r>
          </a:p>
          <a:p>
            <a:r>
              <a:rPr lang="en-US" noProof="0">
                <a:solidFill>
                  <a:schemeClr val="bg1"/>
                </a:solidFill>
              </a:rPr>
              <a:t>Tools used</a:t>
            </a:r>
          </a:p>
          <a:p>
            <a:r>
              <a:rPr lang="en-US" noProof="0">
                <a:solidFill>
                  <a:schemeClr val="bg1"/>
                </a:solidFill>
              </a:rPr>
              <a:t>Tasks distribution</a:t>
            </a:r>
          </a:p>
          <a:p>
            <a:r>
              <a:rPr lang="en-US">
                <a:solidFill>
                  <a:schemeClr val="bg1"/>
                </a:solidFill>
              </a:rPr>
              <a:t>Game development</a:t>
            </a:r>
            <a:endParaRPr lang="en-US" noProof="0">
              <a:solidFill>
                <a:schemeClr val="bg1"/>
              </a:solidFill>
            </a:endParaRPr>
          </a:p>
          <a:p>
            <a:r>
              <a:rPr lang="en-US" noProof="0">
                <a:solidFill>
                  <a:schemeClr val="bg1"/>
                </a:solidFill>
              </a:rPr>
              <a:t>Encountered problems and solutions</a:t>
            </a:r>
          </a:p>
          <a:p>
            <a:r>
              <a:rPr lang="en-US" noProof="0">
                <a:solidFill>
                  <a:schemeClr val="bg1"/>
                </a:solidFill>
              </a:rPr>
              <a:t>Game demo</a:t>
            </a:r>
          </a:p>
          <a:p>
            <a:r>
              <a:rPr lang="en-US" noProof="0">
                <a:solidFill>
                  <a:schemeClr val="bg1"/>
                </a:solidFill>
              </a:rPr>
              <a:t>The outcome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6AB984-DC8E-44AC-A3DF-AA08B7EA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05B6F9-E8FE-40BE-B046-E3B210F8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2104" y="2303073"/>
            <a:ext cx="6698265" cy="3349133"/>
          </a:xfrm>
          <a:prstGeom prst="roundRect">
            <a:avLst>
              <a:gd name="adj" fmla="val 905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8953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087D72-01C0-4BC4-A35D-BD18FCA3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The outcome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C52EEE-71BF-47C4-A6D8-0D99E0F38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Satisfied with the result of our product</a:t>
            </a:r>
          </a:p>
          <a:p>
            <a:r>
              <a:rPr lang="en-US">
                <a:solidFill>
                  <a:schemeClr val="bg1"/>
                </a:solidFill>
              </a:rPr>
              <a:t>Been able to finish our goals</a:t>
            </a:r>
          </a:p>
          <a:p>
            <a:r>
              <a:rPr lang="en-US">
                <a:solidFill>
                  <a:schemeClr val="bg1"/>
                </a:solidFill>
              </a:rPr>
              <a:t>Respect of the specifications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1E4A3A-3CB9-49F5-A495-681F2419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2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7000" b="1" noProof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Origins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F226A-CBA0-4944-9B10-937CFBE6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4900"/>
            <a:ext cx="4647017" cy="3615267"/>
          </a:xfrm>
        </p:spPr>
        <p:txBody>
          <a:bodyPr/>
          <a:lstStyle/>
          <a:p>
            <a:r>
              <a:rPr lang="en-US" noProof="0">
                <a:solidFill>
                  <a:schemeClr val="bg1"/>
                </a:solidFill>
              </a:rPr>
              <a:t>Platforms game</a:t>
            </a:r>
          </a:p>
          <a:p>
            <a:r>
              <a:rPr lang="en-US" noProof="0">
                <a:solidFill>
                  <a:schemeClr val="bg1"/>
                </a:solidFill>
              </a:rPr>
              <a:t>2D</a:t>
            </a:r>
          </a:p>
          <a:p>
            <a:r>
              <a:rPr lang="en-US" noProof="0">
                <a:solidFill>
                  <a:schemeClr val="bg1"/>
                </a:solidFill>
              </a:rPr>
              <a:t>For any public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46688C-0EA3-4DD8-92F0-FAFAD865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210" y="2303073"/>
            <a:ext cx="6698265" cy="3349133"/>
          </a:xfrm>
          <a:prstGeom prst="roundRect">
            <a:avLst>
              <a:gd name="adj" fmla="val 905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Espace réservé du contenu 9" descr="Une image contenant sombre&#10;&#10;Description générée automatiquement">
            <a:extLst>
              <a:ext uri="{FF2B5EF4-FFF2-40B4-BE49-F238E27FC236}">
                <a16:creationId xmlns:a16="http://schemas.microsoft.com/office/drawing/2014/main" id="{88631D5D-D248-48EF-B4D0-4692C3ED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50441" y="2031427"/>
            <a:ext cx="5094017" cy="1850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377C90-F984-41E5-B00B-049B3B29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610" y="1439333"/>
            <a:ext cx="3810000" cy="285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39F145BD-9544-47DC-82FC-CCB788557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423" y="7957784"/>
            <a:ext cx="2174223" cy="2138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565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Tools used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0" name="Espace réservé du contenu 9" descr="Une image contenant sombre&#10;&#10;Description générée automatiquement">
            <a:extLst>
              <a:ext uri="{FF2B5EF4-FFF2-40B4-BE49-F238E27FC236}">
                <a16:creationId xmlns:a16="http://schemas.microsoft.com/office/drawing/2014/main" id="{FD1FAE2B-968F-4FA4-A450-7A69DC49D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09" y="2031427"/>
            <a:ext cx="5094017" cy="18505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9BD204-B6EF-4A82-9DB9-6C968620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441" y="1439333"/>
            <a:ext cx="3810000" cy="285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96C3E0-BC2F-4CCB-BBB0-379E722DD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423" y="4033484"/>
            <a:ext cx="2174223" cy="2138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4E8550D0-B167-4C8D-B848-61639CF6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248845"/>
              </p:ext>
            </p:extLst>
          </p:nvPr>
        </p:nvGraphicFramePr>
        <p:xfrm>
          <a:off x="1932523" y="7767590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Tasks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Aurélien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Cloé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Corentin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Heiko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Commands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Game mechanics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Animations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Scenario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noProof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Artificial intelligences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Graphisms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Sound design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User interfaces and overlays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Website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Installation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Responsible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Suppliant</a:t>
                      </a: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656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1CD33-FC1C-4915-ADB3-F9BD8072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noProof="0"/>
              <a:t>Task distribution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CF28EB3-8CBF-4ECF-B5CF-4799C5A3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776736"/>
              </p:ext>
            </p:extLst>
          </p:nvPr>
        </p:nvGraphicFramePr>
        <p:xfrm>
          <a:off x="1932523" y="2414540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Tasks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Aurélien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Cloé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Corentin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Heiko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Commands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Game mechanics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Animations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Scenario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noProof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Artificial intelligences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Graphisms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Sound design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User interfaces and overlays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Website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Installation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Responsible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Suppliant</a:t>
                      </a: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0498B-CA38-4AB4-A5DF-66F41741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7" name="Espace réservé du contenu 2">
            <a:extLst>
              <a:ext uri="{FF2B5EF4-FFF2-40B4-BE49-F238E27FC236}">
                <a16:creationId xmlns:a16="http://schemas.microsoft.com/office/drawing/2014/main" id="{CD2341AB-837B-4874-861A-E3525688B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4080286"/>
              </p:ext>
            </p:extLst>
          </p:nvPr>
        </p:nvGraphicFramePr>
        <p:xfrm>
          <a:off x="684212" y="8089899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052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456669"/>
            <a:ext cx="10580819" cy="1507067"/>
          </a:xfrm>
        </p:spPr>
        <p:txBody>
          <a:bodyPr>
            <a:normAutofit/>
          </a:bodyPr>
          <a:lstStyle/>
          <a:p>
            <a:r>
              <a:rPr lang="en-US" b="1" noProof="0"/>
              <a:t>Game development: </a:t>
            </a:r>
            <a:br>
              <a:rPr lang="en-US" b="1" noProof="0"/>
            </a:br>
            <a:r>
              <a:rPr lang="en-US" noProof="0"/>
              <a:t>Game mechanics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F2A47967-1B25-428C-AF32-E10F4B912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5761"/>
              </p:ext>
            </p:extLst>
          </p:nvPr>
        </p:nvGraphicFramePr>
        <p:xfrm>
          <a:off x="684212" y="2298699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AF671812-CB6C-4380-9993-EBF64F57D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201082"/>
              </p:ext>
            </p:extLst>
          </p:nvPr>
        </p:nvGraphicFramePr>
        <p:xfrm>
          <a:off x="1904155" y="-4246812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Tasks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Aurélien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Cloé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Corentin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Heiko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Commands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Game mechanics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Animations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Scenario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noProof="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Artificial intelligences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Graphisms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Sound design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User interfaces and overlays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</a:rPr>
                        <a:t>Website</a:t>
                      </a:r>
                      <a:endParaRPr lang="en-US" sz="1400" noProof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noProof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Installation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en-US" sz="1400" b="1" noProof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noProof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en-US" sz="1400" b="1" noProof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Responsible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noProof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Suppliant</a:t>
                      </a:r>
                      <a:r>
                        <a:rPr lang="en-US" sz="1600" b="1" noProof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en-US" sz="1600" b="1" noProof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3F2DA6AB-2BCE-4620-9A92-04A4E9A607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54" t="25109" r="22036" b="-1"/>
          <a:stretch/>
        </p:blipFill>
        <p:spPr>
          <a:xfrm>
            <a:off x="13447712" y="2192867"/>
            <a:ext cx="6276109" cy="3719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03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US" b="1" noProof="0"/>
              <a:t>Game development: </a:t>
            </a:r>
            <a:br>
              <a:rPr lang="en-US" b="1" noProof="0"/>
            </a:br>
            <a:r>
              <a:rPr lang="en-US" noProof="0"/>
              <a:t>Artificial intelligences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F226A-CBA0-4944-9B10-937CFBE6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4900"/>
            <a:ext cx="4724603" cy="3615267"/>
          </a:xfrm>
        </p:spPr>
        <p:txBody>
          <a:bodyPr/>
          <a:lstStyle/>
          <a:p>
            <a:r>
              <a:rPr lang="en-US" noProof="0">
                <a:solidFill>
                  <a:schemeClr val="bg1"/>
                </a:solidFill>
              </a:rPr>
              <a:t>Three types of AI</a:t>
            </a:r>
          </a:p>
          <a:p>
            <a:pPr lvl="1"/>
            <a:r>
              <a:rPr lang="en-US" noProof="0">
                <a:solidFill>
                  <a:schemeClr val="bg1"/>
                </a:solidFill>
              </a:rPr>
              <a:t>Follower</a:t>
            </a:r>
          </a:p>
          <a:p>
            <a:pPr lvl="1"/>
            <a:r>
              <a:rPr lang="en-US" noProof="0">
                <a:solidFill>
                  <a:schemeClr val="bg1"/>
                </a:solidFill>
              </a:rPr>
              <a:t>“Back and forth”</a:t>
            </a:r>
          </a:p>
          <a:p>
            <a:pPr lvl="1"/>
            <a:r>
              <a:rPr lang="en-US" noProof="0">
                <a:solidFill>
                  <a:schemeClr val="bg1"/>
                </a:solidFill>
              </a:rPr>
              <a:t>Fireball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Image 5" descr="Une image contenant objet&#10;&#10;Description générée automatiquement">
            <a:extLst>
              <a:ext uri="{FF2B5EF4-FFF2-40B4-BE49-F238E27FC236}">
                <a16:creationId xmlns:a16="http://schemas.microsoft.com/office/drawing/2014/main" id="{31096D26-5980-4570-910D-37FAF5D81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4" t="25109" r="22036" b="-1"/>
          <a:stretch/>
        </p:blipFill>
        <p:spPr>
          <a:xfrm>
            <a:off x="4951412" y="2192867"/>
            <a:ext cx="6276109" cy="3719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8D869E5-8EFF-4B3D-A850-D8A0BFC3B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083" y="7659279"/>
            <a:ext cx="8563362" cy="184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3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Game development:</a:t>
            </a:r>
            <a:br>
              <a:rPr lang="en-US" b="1" noProof="0"/>
            </a:br>
            <a:r>
              <a:rPr lang="en-US" noProof="0"/>
              <a:t>Scenario</a:t>
            </a:r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49E8654-D36C-4D04-A570-59106968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083" y="3868329"/>
            <a:ext cx="8563362" cy="184826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213A5-14DD-4D98-A389-1EAD593629DA}"/>
              </a:ext>
            </a:extLst>
          </p:cNvPr>
          <p:cNvSpPr txBox="1"/>
          <p:nvPr/>
        </p:nvSpPr>
        <p:spPr>
          <a:xfrm>
            <a:off x="400050" y="2228851"/>
            <a:ext cx="56959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Goal                                      Save the world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DCDC-CE25-4FC1-847C-BFEC57CD7342}"/>
              </a:ext>
            </a:extLst>
          </p:cNvPr>
          <p:cNvSpPr txBox="1"/>
          <p:nvPr/>
        </p:nvSpPr>
        <p:spPr>
          <a:xfrm>
            <a:off x="400050" y="3105150"/>
            <a:ext cx="4261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 err="1"/>
              <a:t>Triforce</a:t>
            </a:r>
            <a:r>
              <a:rPr lang="fr-FR" dirty="0"/>
              <a:t>                                  Artefact </a:t>
            </a:r>
            <a:endParaRPr lang="en-US" dirty="0"/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B4A32B73-DCEE-FF46-890B-B4B809540A28}"/>
              </a:ext>
            </a:extLst>
          </p:cNvPr>
          <p:cNvCxnSpPr>
            <a:cxnSpLocks/>
          </p:cNvCxnSpPr>
          <p:nvPr/>
        </p:nvCxnSpPr>
        <p:spPr>
          <a:xfrm>
            <a:off x="1519083" y="2426365"/>
            <a:ext cx="1748076" cy="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0F3BED1-60F6-CD4C-A905-C54B9C8F0AE7}"/>
              </a:ext>
            </a:extLst>
          </p:cNvPr>
          <p:cNvCxnSpPr>
            <a:cxnSpLocks/>
          </p:cNvCxnSpPr>
          <p:nvPr/>
        </p:nvCxnSpPr>
        <p:spPr>
          <a:xfrm>
            <a:off x="1519083" y="3289242"/>
            <a:ext cx="1748076" cy="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4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F9B2D6-400C-4360-BA72-56E1D7F6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/>
              <a:t>Game development:</a:t>
            </a:r>
            <a:br>
              <a:rPr lang="en-US" noProof="0"/>
            </a:br>
            <a:r>
              <a:rPr lang="en-US" noProof="0"/>
              <a:t>Levels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FF226A-CBA0-4944-9B10-937CFBE6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>
                <a:solidFill>
                  <a:schemeClr val="tx1"/>
                </a:solidFill>
              </a:rPr>
              <a:t>3 levels 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noProof="0">
                <a:solidFill>
                  <a:schemeClr val="tx1"/>
                </a:solidFill>
              </a:rPr>
              <a:t>For example :  Space level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740094-7050-4215-A130-D275942D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92B0A-2138-4F71-8C28-CD341B0A9EF4}"/>
              </a:ext>
            </a:extLst>
          </p:cNvPr>
          <p:cNvSpPr txBox="1"/>
          <p:nvPr/>
        </p:nvSpPr>
        <p:spPr>
          <a:xfrm>
            <a:off x="4130278" y="24479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different times 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7CEFAE0B-E951-A542-AC2A-8D026C6555F4}"/>
              </a:ext>
            </a:extLst>
          </p:cNvPr>
          <p:cNvCxnSpPr>
            <a:cxnSpLocks/>
          </p:cNvCxnSpPr>
          <p:nvPr/>
        </p:nvCxnSpPr>
        <p:spPr>
          <a:xfrm>
            <a:off x="2089265" y="2632591"/>
            <a:ext cx="1989513" cy="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98DAB04-5678-ED43-A78B-E6B5C8C5A064}"/>
              </a:ext>
            </a:extLst>
          </p:cNvPr>
          <p:cNvCxnSpPr>
            <a:cxnSpLocks/>
          </p:cNvCxnSpPr>
          <p:nvPr/>
        </p:nvCxnSpPr>
        <p:spPr>
          <a:xfrm>
            <a:off x="6159528" y="2632591"/>
            <a:ext cx="1997345" cy="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2928E10-7B5B-B84D-9C94-553182217193}"/>
              </a:ext>
            </a:extLst>
          </p:cNvPr>
          <p:cNvSpPr txBox="1"/>
          <p:nvPr/>
        </p:nvSpPr>
        <p:spPr>
          <a:xfrm>
            <a:off x="8156873" y="2447925"/>
            <a:ext cx="377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/>
              <a:t>Different characteristics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84E93678-78F2-6E43-8EA6-DF967F2C5562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488873" y="3487460"/>
            <a:ext cx="2087744" cy="0"/>
          </a:xfrm>
          <a:prstGeom prst="straightConnector1">
            <a:avLst/>
          </a:prstGeom>
          <a:ln w="762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B0E7A9CD-11B0-6A41-8956-47195753D10D}"/>
              </a:ext>
            </a:extLst>
          </p:cNvPr>
          <p:cNvSpPr txBox="1"/>
          <p:nvPr/>
        </p:nvSpPr>
        <p:spPr>
          <a:xfrm>
            <a:off x="6576617" y="3302794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Low gravity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23B28AF-75AA-46BB-B24A-2D4571E3418E}"/>
              </a:ext>
            </a:extLst>
          </p:cNvPr>
          <p:cNvSpPr/>
          <p:nvPr/>
        </p:nvSpPr>
        <p:spPr>
          <a:xfrm>
            <a:off x="6159528" y="7402208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E2EC771-0195-4E8E-ADBC-3B5D8AB338CC}"/>
              </a:ext>
            </a:extLst>
          </p:cNvPr>
          <p:cNvSpPr/>
          <p:nvPr/>
        </p:nvSpPr>
        <p:spPr>
          <a:xfrm>
            <a:off x="2278056" y="7402209"/>
            <a:ext cx="3059084" cy="458383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B22D029-830E-4518-A8EE-1477E194773E}"/>
              </a:ext>
            </a:extLst>
          </p:cNvPr>
          <p:cNvSpPr txBox="1">
            <a:spLocks/>
          </p:cNvSpPr>
          <p:nvPr/>
        </p:nvSpPr>
        <p:spPr>
          <a:xfrm>
            <a:off x="2474049" y="7549298"/>
            <a:ext cx="2602087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/>
              <a:t>Hero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473CD491-B1CB-4E52-AE8C-3C7A755F2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0" r="6809"/>
          <a:stretch/>
        </p:blipFill>
        <p:spPr>
          <a:xfrm>
            <a:off x="3036916" y="8059652"/>
            <a:ext cx="1778923" cy="3707732"/>
          </a:xfrm>
          <a:prstGeom prst="rect">
            <a:avLst/>
          </a:prstGeom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34D2B491-7DD9-4442-BD8E-2AA71A346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57" t="2652" r="11990" b="45498"/>
          <a:stretch/>
        </p:blipFill>
        <p:spPr>
          <a:xfrm>
            <a:off x="6868240" y="8057873"/>
            <a:ext cx="2172392" cy="3709511"/>
          </a:xfrm>
          <a:prstGeom prst="rect">
            <a:avLst/>
          </a:prstGeom>
        </p:spPr>
      </p:pic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D1F0770-F2A3-418B-9CEB-F84645068014}"/>
              </a:ext>
            </a:extLst>
          </p:cNvPr>
          <p:cNvSpPr txBox="1">
            <a:spLocks/>
          </p:cNvSpPr>
          <p:nvPr/>
        </p:nvSpPr>
        <p:spPr>
          <a:xfrm>
            <a:off x="6355521" y="7549298"/>
            <a:ext cx="2685111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Nemesis</a:t>
            </a:r>
          </a:p>
        </p:txBody>
      </p:sp>
    </p:spTree>
    <p:extLst>
      <p:ext uri="{BB962C8B-B14F-4D97-AF65-F5344CB8AC3E}">
        <p14:creationId xmlns:p14="http://schemas.microsoft.com/office/powerpoint/2010/main" val="142890827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ecteu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</Words>
  <Application>Microsoft Office PowerPoint</Application>
  <PresentationFormat>Grand écran</PresentationFormat>
  <Paragraphs>279</Paragraphs>
  <Slides>21</Slides>
  <Notes>3</Notes>
  <HiddenSlides>0</HiddenSlides>
  <MMClips>4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Wingdings 3</vt:lpstr>
      <vt:lpstr>Secteur</vt:lpstr>
      <vt:lpstr>Super Platformer</vt:lpstr>
      <vt:lpstr>Summary</vt:lpstr>
      <vt:lpstr>Origins</vt:lpstr>
      <vt:lpstr>Tools used</vt:lpstr>
      <vt:lpstr>Task distribution</vt:lpstr>
      <vt:lpstr>Game development:  Game mechanics</vt:lpstr>
      <vt:lpstr>Game development:  Artificial intelligences</vt:lpstr>
      <vt:lpstr>Game development: Scenario</vt:lpstr>
      <vt:lpstr>Game development: Levels</vt:lpstr>
      <vt:lpstr>Game development: Graphics</vt:lpstr>
      <vt:lpstr>Game development: Graphics</vt:lpstr>
      <vt:lpstr>Game development: Graphics</vt:lpstr>
      <vt:lpstr>Présentation PowerPoint</vt:lpstr>
      <vt:lpstr>Game development: Animations</vt:lpstr>
      <vt:lpstr>Game development: Sound design </vt:lpstr>
      <vt:lpstr>Game development: Sounds effects</vt:lpstr>
      <vt:lpstr>Game development: Website</vt:lpstr>
      <vt:lpstr>Encountered problems and solutions</vt:lpstr>
      <vt:lpstr>Game  demonstration</vt:lpstr>
      <vt:lpstr>The outcome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Platformer</dc:title>
  <dc:creator>Heiko Carlier</dc:creator>
  <cp:lastModifiedBy>Aurélien Visentin</cp:lastModifiedBy>
  <cp:revision>1</cp:revision>
  <dcterms:created xsi:type="dcterms:W3CDTF">2019-05-27T10:10:29Z</dcterms:created>
  <dcterms:modified xsi:type="dcterms:W3CDTF">2019-05-27T13:11:49Z</dcterms:modified>
</cp:coreProperties>
</file>